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3" r:id="rId8"/>
    <p:sldId id="265" r:id="rId9"/>
    <p:sldId id="262" r:id="rId10"/>
    <p:sldId id="264" r:id="rId11"/>
  </p:sldIdLst>
  <p:sldSz cx="12192000" cy="6858000"/>
  <p:notesSz cx="6858000" cy="9144000"/>
  <p:defaultText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4" d="100"/>
          <a:sy n="114" d="100"/>
        </p:scale>
        <p:origin x="47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Pavadinimo skaidrė">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F5DAB79D-1D0F-49B2-9FDC-ADC0A62E6C7A}"/>
              </a:ext>
            </a:extLst>
          </p:cNvPr>
          <p:cNvSpPr>
            <a:spLocks noGrp="1"/>
          </p:cNvSpPr>
          <p:nvPr>
            <p:ph type="ctrTitle"/>
          </p:nvPr>
        </p:nvSpPr>
        <p:spPr>
          <a:xfrm>
            <a:off x="1524000" y="1122363"/>
            <a:ext cx="9144000" cy="2387600"/>
          </a:xfrm>
        </p:spPr>
        <p:txBody>
          <a:bodyPr anchor="b"/>
          <a:lstStyle>
            <a:lvl1pPr algn="ctr">
              <a:defRPr sz="6000"/>
            </a:lvl1pPr>
          </a:lstStyle>
          <a:p>
            <a:r>
              <a:rPr lang="lt-LT"/>
              <a:t>Spustelėję redaguokite stilių</a:t>
            </a:r>
          </a:p>
        </p:txBody>
      </p:sp>
      <p:sp>
        <p:nvSpPr>
          <p:cNvPr id="3" name="Antrinis pavadinimas 2">
            <a:extLst>
              <a:ext uri="{FF2B5EF4-FFF2-40B4-BE49-F238E27FC236}">
                <a16:creationId xmlns:a16="http://schemas.microsoft.com/office/drawing/2014/main" id="{07C50095-15BF-4EB3-8602-13A6A8164FA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lt-LT"/>
              <a:t>Spustelėkite norėdami redaguoti šablono paantraštės stilių</a:t>
            </a:r>
          </a:p>
        </p:txBody>
      </p:sp>
      <p:sp>
        <p:nvSpPr>
          <p:cNvPr id="4" name="Datos vietos rezervavimo ženklas 3">
            <a:extLst>
              <a:ext uri="{FF2B5EF4-FFF2-40B4-BE49-F238E27FC236}">
                <a16:creationId xmlns:a16="http://schemas.microsoft.com/office/drawing/2014/main" id="{63A8DF14-96A2-48FE-A39F-7B4D2EDDC713}"/>
              </a:ext>
            </a:extLst>
          </p:cNvPr>
          <p:cNvSpPr>
            <a:spLocks noGrp="1"/>
          </p:cNvSpPr>
          <p:nvPr>
            <p:ph type="dt" sz="half" idx="10"/>
          </p:nvPr>
        </p:nvSpPr>
        <p:spPr/>
        <p:txBody>
          <a:bodyPr/>
          <a:lstStyle/>
          <a:p>
            <a:fld id="{F44E4E70-F995-48CA-AEDA-11C51B20CC6E}" type="datetimeFigureOut">
              <a:rPr lang="lt-LT" smtClean="0"/>
              <a:t>2026-03-19</a:t>
            </a:fld>
            <a:endParaRPr lang="lt-LT"/>
          </a:p>
        </p:txBody>
      </p:sp>
      <p:sp>
        <p:nvSpPr>
          <p:cNvPr id="5" name="Poraštės vietos rezervavimo ženklas 4">
            <a:extLst>
              <a:ext uri="{FF2B5EF4-FFF2-40B4-BE49-F238E27FC236}">
                <a16:creationId xmlns:a16="http://schemas.microsoft.com/office/drawing/2014/main" id="{42C97BCD-088F-44E3-AE17-80B2663F05F3}"/>
              </a:ext>
            </a:extLst>
          </p:cNvPr>
          <p:cNvSpPr>
            <a:spLocks noGrp="1"/>
          </p:cNvSpPr>
          <p:nvPr>
            <p:ph type="ftr" sz="quarter" idx="11"/>
          </p:nvPr>
        </p:nvSpPr>
        <p:spPr/>
        <p:txBody>
          <a:bodyPr/>
          <a:lstStyle/>
          <a:p>
            <a:endParaRPr lang="lt-LT"/>
          </a:p>
        </p:txBody>
      </p:sp>
      <p:sp>
        <p:nvSpPr>
          <p:cNvPr id="6" name="Skaidrės numerio vietos rezervavimo ženklas 5">
            <a:extLst>
              <a:ext uri="{FF2B5EF4-FFF2-40B4-BE49-F238E27FC236}">
                <a16:creationId xmlns:a16="http://schemas.microsoft.com/office/drawing/2014/main" id="{A209E931-5A46-4AE2-99E2-8586D2967171}"/>
              </a:ext>
            </a:extLst>
          </p:cNvPr>
          <p:cNvSpPr>
            <a:spLocks noGrp="1"/>
          </p:cNvSpPr>
          <p:nvPr>
            <p:ph type="sldNum" sz="quarter" idx="12"/>
          </p:nvPr>
        </p:nvSpPr>
        <p:spPr/>
        <p:txBody>
          <a:bodyPr/>
          <a:lstStyle/>
          <a:p>
            <a:fld id="{3BA92DF5-1DE1-46CD-B190-DCC3D4711F11}" type="slidenum">
              <a:rPr lang="lt-LT" smtClean="0"/>
              <a:t>‹#›</a:t>
            </a:fld>
            <a:endParaRPr lang="lt-LT"/>
          </a:p>
        </p:txBody>
      </p:sp>
    </p:spTree>
    <p:extLst>
      <p:ext uri="{BB962C8B-B14F-4D97-AF65-F5344CB8AC3E}">
        <p14:creationId xmlns:p14="http://schemas.microsoft.com/office/powerpoint/2010/main" val="23087958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Pavadinimas ir turinys">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FAEC6377-B5AA-4BFD-AFC6-B96AFD63A9BF}"/>
              </a:ext>
            </a:extLst>
          </p:cNvPr>
          <p:cNvSpPr>
            <a:spLocks noGrp="1"/>
          </p:cNvSpPr>
          <p:nvPr>
            <p:ph type="title"/>
          </p:nvPr>
        </p:nvSpPr>
        <p:spPr/>
        <p:txBody>
          <a:bodyPr/>
          <a:lstStyle/>
          <a:p>
            <a:r>
              <a:rPr lang="lt-LT"/>
              <a:t>Spustelėję redaguokite stilių</a:t>
            </a:r>
          </a:p>
        </p:txBody>
      </p:sp>
      <p:sp>
        <p:nvSpPr>
          <p:cNvPr id="3" name="Turinio vietos rezervavimo ženklas 2">
            <a:extLst>
              <a:ext uri="{FF2B5EF4-FFF2-40B4-BE49-F238E27FC236}">
                <a16:creationId xmlns:a16="http://schemas.microsoft.com/office/drawing/2014/main" id="{9169A3A6-57B0-4326-BFF6-704C3E1F8D4A}"/>
              </a:ext>
            </a:extLst>
          </p:cNvPr>
          <p:cNvSpPr>
            <a:spLocks noGrp="1"/>
          </p:cNvSpPr>
          <p:nvPr>
            <p:ph idx="1"/>
          </p:nvPr>
        </p:nvSpPr>
        <p:spPr/>
        <p:txBody>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Datos vietos rezervavimo ženklas 3">
            <a:extLst>
              <a:ext uri="{FF2B5EF4-FFF2-40B4-BE49-F238E27FC236}">
                <a16:creationId xmlns:a16="http://schemas.microsoft.com/office/drawing/2014/main" id="{519D040E-F0F8-4526-974C-D91B8ACEEEFF}"/>
              </a:ext>
            </a:extLst>
          </p:cNvPr>
          <p:cNvSpPr>
            <a:spLocks noGrp="1"/>
          </p:cNvSpPr>
          <p:nvPr>
            <p:ph type="dt" sz="half" idx="10"/>
          </p:nvPr>
        </p:nvSpPr>
        <p:spPr/>
        <p:txBody>
          <a:bodyPr/>
          <a:lstStyle/>
          <a:p>
            <a:fld id="{F44E4E70-F995-48CA-AEDA-11C51B20CC6E}" type="datetimeFigureOut">
              <a:rPr lang="lt-LT" smtClean="0"/>
              <a:t>2026-03-19</a:t>
            </a:fld>
            <a:endParaRPr lang="lt-LT"/>
          </a:p>
        </p:txBody>
      </p:sp>
      <p:sp>
        <p:nvSpPr>
          <p:cNvPr id="5" name="Poraštės vietos rezervavimo ženklas 4">
            <a:extLst>
              <a:ext uri="{FF2B5EF4-FFF2-40B4-BE49-F238E27FC236}">
                <a16:creationId xmlns:a16="http://schemas.microsoft.com/office/drawing/2014/main" id="{6AC796A8-F155-43F1-9400-2A4FDEED017E}"/>
              </a:ext>
            </a:extLst>
          </p:cNvPr>
          <p:cNvSpPr>
            <a:spLocks noGrp="1"/>
          </p:cNvSpPr>
          <p:nvPr>
            <p:ph type="ftr" sz="quarter" idx="11"/>
          </p:nvPr>
        </p:nvSpPr>
        <p:spPr/>
        <p:txBody>
          <a:bodyPr/>
          <a:lstStyle/>
          <a:p>
            <a:endParaRPr lang="lt-LT"/>
          </a:p>
        </p:txBody>
      </p:sp>
      <p:sp>
        <p:nvSpPr>
          <p:cNvPr id="6" name="Skaidrės numerio vietos rezervavimo ženklas 5">
            <a:extLst>
              <a:ext uri="{FF2B5EF4-FFF2-40B4-BE49-F238E27FC236}">
                <a16:creationId xmlns:a16="http://schemas.microsoft.com/office/drawing/2014/main" id="{382A7138-CF0F-455A-9E6D-0B17A219C766}"/>
              </a:ext>
            </a:extLst>
          </p:cNvPr>
          <p:cNvSpPr>
            <a:spLocks noGrp="1"/>
          </p:cNvSpPr>
          <p:nvPr>
            <p:ph type="sldNum" sz="quarter" idx="12"/>
          </p:nvPr>
        </p:nvSpPr>
        <p:spPr/>
        <p:txBody>
          <a:bodyPr/>
          <a:lstStyle/>
          <a:p>
            <a:fld id="{3BA92DF5-1DE1-46CD-B190-DCC3D4711F11}" type="slidenum">
              <a:rPr lang="lt-LT" smtClean="0"/>
              <a:t>‹#›</a:t>
            </a:fld>
            <a:endParaRPr lang="lt-LT"/>
          </a:p>
        </p:txBody>
      </p:sp>
    </p:spTree>
    <p:extLst>
      <p:ext uri="{BB962C8B-B14F-4D97-AF65-F5344CB8AC3E}">
        <p14:creationId xmlns:p14="http://schemas.microsoft.com/office/powerpoint/2010/main" val="17209717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kcijos antraštė">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A7C96DDE-CCC4-4873-9071-6526673A2518}"/>
              </a:ext>
            </a:extLst>
          </p:cNvPr>
          <p:cNvSpPr>
            <a:spLocks noGrp="1"/>
          </p:cNvSpPr>
          <p:nvPr>
            <p:ph type="title"/>
          </p:nvPr>
        </p:nvSpPr>
        <p:spPr>
          <a:xfrm>
            <a:off x="831850" y="1709738"/>
            <a:ext cx="10515600" cy="2852737"/>
          </a:xfrm>
        </p:spPr>
        <p:txBody>
          <a:bodyPr anchor="b"/>
          <a:lstStyle>
            <a:lvl1pPr>
              <a:defRPr sz="6000"/>
            </a:lvl1pPr>
          </a:lstStyle>
          <a:p>
            <a:r>
              <a:rPr lang="lt-LT"/>
              <a:t>Spustelėję redaguokite stilių</a:t>
            </a:r>
          </a:p>
        </p:txBody>
      </p:sp>
      <p:sp>
        <p:nvSpPr>
          <p:cNvPr id="3" name="Teksto vietos rezervavimo ženklas 2">
            <a:extLst>
              <a:ext uri="{FF2B5EF4-FFF2-40B4-BE49-F238E27FC236}">
                <a16:creationId xmlns:a16="http://schemas.microsoft.com/office/drawing/2014/main" id="{C28A7B36-138B-4591-9829-1474C9BB31C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lt-LT"/>
              <a:t>Spustelėkite, kad galėtumėte redaguoti šablono teksto stilius</a:t>
            </a:r>
          </a:p>
        </p:txBody>
      </p:sp>
      <p:sp>
        <p:nvSpPr>
          <p:cNvPr id="4" name="Datos vietos rezervavimo ženklas 3">
            <a:extLst>
              <a:ext uri="{FF2B5EF4-FFF2-40B4-BE49-F238E27FC236}">
                <a16:creationId xmlns:a16="http://schemas.microsoft.com/office/drawing/2014/main" id="{0D45B184-84F7-40BD-8B24-B71036C710CB}"/>
              </a:ext>
            </a:extLst>
          </p:cNvPr>
          <p:cNvSpPr>
            <a:spLocks noGrp="1"/>
          </p:cNvSpPr>
          <p:nvPr>
            <p:ph type="dt" sz="half" idx="10"/>
          </p:nvPr>
        </p:nvSpPr>
        <p:spPr/>
        <p:txBody>
          <a:bodyPr/>
          <a:lstStyle/>
          <a:p>
            <a:fld id="{F44E4E70-F995-48CA-AEDA-11C51B20CC6E}" type="datetimeFigureOut">
              <a:rPr lang="lt-LT" smtClean="0"/>
              <a:t>2026-03-19</a:t>
            </a:fld>
            <a:endParaRPr lang="lt-LT"/>
          </a:p>
        </p:txBody>
      </p:sp>
      <p:sp>
        <p:nvSpPr>
          <p:cNvPr id="5" name="Poraštės vietos rezervavimo ženklas 4">
            <a:extLst>
              <a:ext uri="{FF2B5EF4-FFF2-40B4-BE49-F238E27FC236}">
                <a16:creationId xmlns:a16="http://schemas.microsoft.com/office/drawing/2014/main" id="{40B58200-0FFC-468C-81D7-7FF04229598D}"/>
              </a:ext>
            </a:extLst>
          </p:cNvPr>
          <p:cNvSpPr>
            <a:spLocks noGrp="1"/>
          </p:cNvSpPr>
          <p:nvPr>
            <p:ph type="ftr" sz="quarter" idx="11"/>
          </p:nvPr>
        </p:nvSpPr>
        <p:spPr/>
        <p:txBody>
          <a:bodyPr/>
          <a:lstStyle/>
          <a:p>
            <a:endParaRPr lang="lt-LT"/>
          </a:p>
        </p:txBody>
      </p:sp>
      <p:sp>
        <p:nvSpPr>
          <p:cNvPr id="6" name="Skaidrės numerio vietos rezervavimo ženklas 5">
            <a:extLst>
              <a:ext uri="{FF2B5EF4-FFF2-40B4-BE49-F238E27FC236}">
                <a16:creationId xmlns:a16="http://schemas.microsoft.com/office/drawing/2014/main" id="{F1656829-CE7D-4A0B-A24F-64A84FF384EA}"/>
              </a:ext>
            </a:extLst>
          </p:cNvPr>
          <p:cNvSpPr>
            <a:spLocks noGrp="1"/>
          </p:cNvSpPr>
          <p:nvPr>
            <p:ph type="sldNum" sz="quarter" idx="12"/>
          </p:nvPr>
        </p:nvSpPr>
        <p:spPr/>
        <p:txBody>
          <a:bodyPr/>
          <a:lstStyle/>
          <a:p>
            <a:fld id="{3BA92DF5-1DE1-46CD-B190-DCC3D4711F11}" type="slidenum">
              <a:rPr lang="lt-LT" smtClean="0"/>
              <a:t>‹#›</a:t>
            </a:fld>
            <a:endParaRPr lang="lt-LT"/>
          </a:p>
        </p:txBody>
      </p:sp>
    </p:spTree>
    <p:extLst>
      <p:ext uri="{BB962C8B-B14F-4D97-AF65-F5344CB8AC3E}">
        <p14:creationId xmlns:p14="http://schemas.microsoft.com/office/powerpoint/2010/main" val="36833976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 turiniai">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26F69885-677D-44E4-972F-F5F1166746E2}"/>
              </a:ext>
            </a:extLst>
          </p:cNvPr>
          <p:cNvSpPr>
            <a:spLocks noGrp="1"/>
          </p:cNvSpPr>
          <p:nvPr>
            <p:ph type="title"/>
          </p:nvPr>
        </p:nvSpPr>
        <p:spPr/>
        <p:txBody>
          <a:bodyPr/>
          <a:lstStyle/>
          <a:p>
            <a:r>
              <a:rPr lang="lt-LT"/>
              <a:t>Spustelėję redaguokite stilių</a:t>
            </a:r>
          </a:p>
        </p:txBody>
      </p:sp>
      <p:sp>
        <p:nvSpPr>
          <p:cNvPr id="3" name="Turinio vietos rezervavimo ženklas 2">
            <a:extLst>
              <a:ext uri="{FF2B5EF4-FFF2-40B4-BE49-F238E27FC236}">
                <a16:creationId xmlns:a16="http://schemas.microsoft.com/office/drawing/2014/main" id="{F94D4B57-D53F-41E7-B41D-8486EFDF9D2B}"/>
              </a:ext>
            </a:extLst>
          </p:cNvPr>
          <p:cNvSpPr>
            <a:spLocks noGrp="1"/>
          </p:cNvSpPr>
          <p:nvPr>
            <p:ph sz="half" idx="1"/>
          </p:nvPr>
        </p:nvSpPr>
        <p:spPr>
          <a:xfrm>
            <a:off x="838200" y="1825625"/>
            <a:ext cx="5181600" cy="4351338"/>
          </a:xfrm>
        </p:spPr>
        <p:txBody>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Turinio vietos rezervavimo ženklas 3">
            <a:extLst>
              <a:ext uri="{FF2B5EF4-FFF2-40B4-BE49-F238E27FC236}">
                <a16:creationId xmlns:a16="http://schemas.microsoft.com/office/drawing/2014/main" id="{1C0C144A-4CFB-4F98-9F55-A39267788ADF}"/>
              </a:ext>
            </a:extLst>
          </p:cNvPr>
          <p:cNvSpPr>
            <a:spLocks noGrp="1"/>
          </p:cNvSpPr>
          <p:nvPr>
            <p:ph sz="half" idx="2"/>
          </p:nvPr>
        </p:nvSpPr>
        <p:spPr>
          <a:xfrm>
            <a:off x="6172200" y="1825625"/>
            <a:ext cx="5181600" cy="4351338"/>
          </a:xfrm>
        </p:spPr>
        <p:txBody>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5" name="Datos vietos rezervavimo ženklas 4">
            <a:extLst>
              <a:ext uri="{FF2B5EF4-FFF2-40B4-BE49-F238E27FC236}">
                <a16:creationId xmlns:a16="http://schemas.microsoft.com/office/drawing/2014/main" id="{BC3F7CE0-8672-45F4-9614-D4954E9B2440}"/>
              </a:ext>
            </a:extLst>
          </p:cNvPr>
          <p:cNvSpPr>
            <a:spLocks noGrp="1"/>
          </p:cNvSpPr>
          <p:nvPr>
            <p:ph type="dt" sz="half" idx="10"/>
          </p:nvPr>
        </p:nvSpPr>
        <p:spPr/>
        <p:txBody>
          <a:bodyPr/>
          <a:lstStyle/>
          <a:p>
            <a:fld id="{F44E4E70-F995-48CA-AEDA-11C51B20CC6E}" type="datetimeFigureOut">
              <a:rPr lang="lt-LT" smtClean="0"/>
              <a:t>2026-03-19</a:t>
            </a:fld>
            <a:endParaRPr lang="lt-LT"/>
          </a:p>
        </p:txBody>
      </p:sp>
      <p:sp>
        <p:nvSpPr>
          <p:cNvPr id="6" name="Poraštės vietos rezervavimo ženklas 5">
            <a:extLst>
              <a:ext uri="{FF2B5EF4-FFF2-40B4-BE49-F238E27FC236}">
                <a16:creationId xmlns:a16="http://schemas.microsoft.com/office/drawing/2014/main" id="{52DD57A6-6BA4-435E-8AA9-1960A526392B}"/>
              </a:ext>
            </a:extLst>
          </p:cNvPr>
          <p:cNvSpPr>
            <a:spLocks noGrp="1"/>
          </p:cNvSpPr>
          <p:nvPr>
            <p:ph type="ftr" sz="quarter" idx="11"/>
          </p:nvPr>
        </p:nvSpPr>
        <p:spPr/>
        <p:txBody>
          <a:bodyPr/>
          <a:lstStyle/>
          <a:p>
            <a:endParaRPr lang="lt-LT"/>
          </a:p>
        </p:txBody>
      </p:sp>
      <p:sp>
        <p:nvSpPr>
          <p:cNvPr id="7" name="Skaidrės numerio vietos rezervavimo ženklas 6">
            <a:extLst>
              <a:ext uri="{FF2B5EF4-FFF2-40B4-BE49-F238E27FC236}">
                <a16:creationId xmlns:a16="http://schemas.microsoft.com/office/drawing/2014/main" id="{E7F22D7E-A30C-461D-A66E-2C7FA1A2D34B}"/>
              </a:ext>
            </a:extLst>
          </p:cNvPr>
          <p:cNvSpPr>
            <a:spLocks noGrp="1"/>
          </p:cNvSpPr>
          <p:nvPr>
            <p:ph type="sldNum" sz="quarter" idx="12"/>
          </p:nvPr>
        </p:nvSpPr>
        <p:spPr/>
        <p:txBody>
          <a:bodyPr/>
          <a:lstStyle/>
          <a:p>
            <a:fld id="{3BA92DF5-1DE1-46CD-B190-DCC3D4711F11}" type="slidenum">
              <a:rPr lang="lt-LT" smtClean="0"/>
              <a:t>‹#›</a:t>
            </a:fld>
            <a:endParaRPr lang="lt-LT"/>
          </a:p>
        </p:txBody>
      </p:sp>
    </p:spTree>
    <p:extLst>
      <p:ext uri="{BB962C8B-B14F-4D97-AF65-F5344CB8AC3E}">
        <p14:creationId xmlns:p14="http://schemas.microsoft.com/office/powerpoint/2010/main" val="29483905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Lyginimas">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326E739E-3BEE-42B1-9784-2242F2D47E84}"/>
              </a:ext>
            </a:extLst>
          </p:cNvPr>
          <p:cNvSpPr>
            <a:spLocks noGrp="1"/>
          </p:cNvSpPr>
          <p:nvPr>
            <p:ph type="title"/>
          </p:nvPr>
        </p:nvSpPr>
        <p:spPr>
          <a:xfrm>
            <a:off x="839788" y="365125"/>
            <a:ext cx="10515600" cy="1325563"/>
          </a:xfrm>
        </p:spPr>
        <p:txBody>
          <a:bodyPr/>
          <a:lstStyle/>
          <a:p>
            <a:r>
              <a:rPr lang="lt-LT"/>
              <a:t>Spustelėję redaguokite stilių</a:t>
            </a:r>
          </a:p>
        </p:txBody>
      </p:sp>
      <p:sp>
        <p:nvSpPr>
          <p:cNvPr id="3" name="Teksto vietos rezervavimo ženklas 2">
            <a:extLst>
              <a:ext uri="{FF2B5EF4-FFF2-40B4-BE49-F238E27FC236}">
                <a16:creationId xmlns:a16="http://schemas.microsoft.com/office/drawing/2014/main" id="{5418B7D2-250F-4F5B-9CA3-DF6813F9C4B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t-LT"/>
              <a:t>Spustelėkite, kad galėtumėte redaguoti šablono teksto stilius</a:t>
            </a:r>
          </a:p>
        </p:txBody>
      </p:sp>
      <p:sp>
        <p:nvSpPr>
          <p:cNvPr id="4" name="Turinio vietos rezervavimo ženklas 3">
            <a:extLst>
              <a:ext uri="{FF2B5EF4-FFF2-40B4-BE49-F238E27FC236}">
                <a16:creationId xmlns:a16="http://schemas.microsoft.com/office/drawing/2014/main" id="{ED599DAA-BD46-45BE-9941-6235F4737715}"/>
              </a:ext>
            </a:extLst>
          </p:cNvPr>
          <p:cNvSpPr>
            <a:spLocks noGrp="1"/>
          </p:cNvSpPr>
          <p:nvPr>
            <p:ph sz="half" idx="2"/>
          </p:nvPr>
        </p:nvSpPr>
        <p:spPr>
          <a:xfrm>
            <a:off x="839788" y="2505075"/>
            <a:ext cx="5157787" cy="3684588"/>
          </a:xfrm>
        </p:spPr>
        <p:txBody>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5" name="Teksto vietos rezervavimo ženklas 4">
            <a:extLst>
              <a:ext uri="{FF2B5EF4-FFF2-40B4-BE49-F238E27FC236}">
                <a16:creationId xmlns:a16="http://schemas.microsoft.com/office/drawing/2014/main" id="{6A969F7B-C781-44D6-B426-0A849E676D8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t-LT"/>
              <a:t>Spustelėkite, kad galėtumėte redaguoti šablono teksto stilius</a:t>
            </a:r>
          </a:p>
        </p:txBody>
      </p:sp>
      <p:sp>
        <p:nvSpPr>
          <p:cNvPr id="6" name="Turinio vietos rezervavimo ženklas 5">
            <a:extLst>
              <a:ext uri="{FF2B5EF4-FFF2-40B4-BE49-F238E27FC236}">
                <a16:creationId xmlns:a16="http://schemas.microsoft.com/office/drawing/2014/main" id="{22C92837-02D6-4663-B8C7-600834CAAF87}"/>
              </a:ext>
            </a:extLst>
          </p:cNvPr>
          <p:cNvSpPr>
            <a:spLocks noGrp="1"/>
          </p:cNvSpPr>
          <p:nvPr>
            <p:ph sz="quarter" idx="4"/>
          </p:nvPr>
        </p:nvSpPr>
        <p:spPr>
          <a:xfrm>
            <a:off x="6172200" y="2505075"/>
            <a:ext cx="5183188" cy="3684588"/>
          </a:xfrm>
        </p:spPr>
        <p:txBody>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7" name="Datos vietos rezervavimo ženklas 6">
            <a:extLst>
              <a:ext uri="{FF2B5EF4-FFF2-40B4-BE49-F238E27FC236}">
                <a16:creationId xmlns:a16="http://schemas.microsoft.com/office/drawing/2014/main" id="{822159D1-15B2-438F-8115-1900C0BD144C}"/>
              </a:ext>
            </a:extLst>
          </p:cNvPr>
          <p:cNvSpPr>
            <a:spLocks noGrp="1"/>
          </p:cNvSpPr>
          <p:nvPr>
            <p:ph type="dt" sz="half" idx="10"/>
          </p:nvPr>
        </p:nvSpPr>
        <p:spPr/>
        <p:txBody>
          <a:bodyPr/>
          <a:lstStyle/>
          <a:p>
            <a:fld id="{F44E4E70-F995-48CA-AEDA-11C51B20CC6E}" type="datetimeFigureOut">
              <a:rPr lang="lt-LT" smtClean="0"/>
              <a:t>2026-03-19</a:t>
            </a:fld>
            <a:endParaRPr lang="lt-LT"/>
          </a:p>
        </p:txBody>
      </p:sp>
      <p:sp>
        <p:nvSpPr>
          <p:cNvPr id="8" name="Poraštės vietos rezervavimo ženklas 7">
            <a:extLst>
              <a:ext uri="{FF2B5EF4-FFF2-40B4-BE49-F238E27FC236}">
                <a16:creationId xmlns:a16="http://schemas.microsoft.com/office/drawing/2014/main" id="{510A1FF6-BF97-4601-8DEF-FF92C6754DF3}"/>
              </a:ext>
            </a:extLst>
          </p:cNvPr>
          <p:cNvSpPr>
            <a:spLocks noGrp="1"/>
          </p:cNvSpPr>
          <p:nvPr>
            <p:ph type="ftr" sz="quarter" idx="11"/>
          </p:nvPr>
        </p:nvSpPr>
        <p:spPr/>
        <p:txBody>
          <a:bodyPr/>
          <a:lstStyle/>
          <a:p>
            <a:endParaRPr lang="lt-LT"/>
          </a:p>
        </p:txBody>
      </p:sp>
      <p:sp>
        <p:nvSpPr>
          <p:cNvPr id="9" name="Skaidrės numerio vietos rezervavimo ženklas 8">
            <a:extLst>
              <a:ext uri="{FF2B5EF4-FFF2-40B4-BE49-F238E27FC236}">
                <a16:creationId xmlns:a16="http://schemas.microsoft.com/office/drawing/2014/main" id="{5C12A42D-EF41-45CA-B4C7-26547CDA2529}"/>
              </a:ext>
            </a:extLst>
          </p:cNvPr>
          <p:cNvSpPr>
            <a:spLocks noGrp="1"/>
          </p:cNvSpPr>
          <p:nvPr>
            <p:ph type="sldNum" sz="quarter" idx="12"/>
          </p:nvPr>
        </p:nvSpPr>
        <p:spPr/>
        <p:txBody>
          <a:bodyPr/>
          <a:lstStyle/>
          <a:p>
            <a:fld id="{3BA92DF5-1DE1-46CD-B190-DCC3D4711F11}" type="slidenum">
              <a:rPr lang="lt-LT" smtClean="0"/>
              <a:t>‹#›</a:t>
            </a:fld>
            <a:endParaRPr lang="lt-LT"/>
          </a:p>
        </p:txBody>
      </p:sp>
    </p:spTree>
    <p:extLst>
      <p:ext uri="{BB962C8B-B14F-4D97-AF65-F5344CB8AC3E}">
        <p14:creationId xmlns:p14="http://schemas.microsoft.com/office/powerpoint/2010/main" val="1656538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k pavadinimas">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9025DF90-38FD-499B-B760-F2613ED7753A}"/>
              </a:ext>
            </a:extLst>
          </p:cNvPr>
          <p:cNvSpPr>
            <a:spLocks noGrp="1"/>
          </p:cNvSpPr>
          <p:nvPr>
            <p:ph type="title"/>
          </p:nvPr>
        </p:nvSpPr>
        <p:spPr/>
        <p:txBody>
          <a:bodyPr/>
          <a:lstStyle/>
          <a:p>
            <a:r>
              <a:rPr lang="lt-LT"/>
              <a:t>Spustelėję redaguokite stilių</a:t>
            </a:r>
          </a:p>
        </p:txBody>
      </p:sp>
      <p:sp>
        <p:nvSpPr>
          <p:cNvPr id="3" name="Datos vietos rezervavimo ženklas 2">
            <a:extLst>
              <a:ext uri="{FF2B5EF4-FFF2-40B4-BE49-F238E27FC236}">
                <a16:creationId xmlns:a16="http://schemas.microsoft.com/office/drawing/2014/main" id="{5DE62B29-A9B4-4FE7-8E6B-8C20A4C2CD18}"/>
              </a:ext>
            </a:extLst>
          </p:cNvPr>
          <p:cNvSpPr>
            <a:spLocks noGrp="1"/>
          </p:cNvSpPr>
          <p:nvPr>
            <p:ph type="dt" sz="half" idx="10"/>
          </p:nvPr>
        </p:nvSpPr>
        <p:spPr/>
        <p:txBody>
          <a:bodyPr/>
          <a:lstStyle/>
          <a:p>
            <a:fld id="{F44E4E70-F995-48CA-AEDA-11C51B20CC6E}" type="datetimeFigureOut">
              <a:rPr lang="lt-LT" smtClean="0"/>
              <a:t>2026-03-19</a:t>
            </a:fld>
            <a:endParaRPr lang="lt-LT"/>
          </a:p>
        </p:txBody>
      </p:sp>
      <p:sp>
        <p:nvSpPr>
          <p:cNvPr id="4" name="Poraštės vietos rezervavimo ženklas 3">
            <a:extLst>
              <a:ext uri="{FF2B5EF4-FFF2-40B4-BE49-F238E27FC236}">
                <a16:creationId xmlns:a16="http://schemas.microsoft.com/office/drawing/2014/main" id="{25B1CBE8-3284-4EBD-AC2A-A22811DD900C}"/>
              </a:ext>
            </a:extLst>
          </p:cNvPr>
          <p:cNvSpPr>
            <a:spLocks noGrp="1"/>
          </p:cNvSpPr>
          <p:nvPr>
            <p:ph type="ftr" sz="quarter" idx="11"/>
          </p:nvPr>
        </p:nvSpPr>
        <p:spPr/>
        <p:txBody>
          <a:bodyPr/>
          <a:lstStyle/>
          <a:p>
            <a:endParaRPr lang="lt-LT"/>
          </a:p>
        </p:txBody>
      </p:sp>
      <p:sp>
        <p:nvSpPr>
          <p:cNvPr id="5" name="Skaidrės numerio vietos rezervavimo ženklas 4">
            <a:extLst>
              <a:ext uri="{FF2B5EF4-FFF2-40B4-BE49-F238E27FC236}">
                <a16:creationId xmlns:a16="http://schemas.microsoft.com/office/drawing/2014/main" id="{92552013-2FD3-4041-BBFC-AA7C8C7DD385}"/>
              </a:ext>
            </a:extLst>
          </p:cNvPr>
          <p:cNvSpPr>
            <a:spLocks noGrp="1"/>
          </p:cNvSpPr>
          <p:nvPr>
            <p:ph type="sldNum" sz="quarter" idx="12"/>
          </p:nvPr>
        </p:nvSpPr>
        <p:spPr/>
        <p:txBody>
          <a:bodyPr/>
          <a:lstStyle/>
          <a:p>
            <a:fld id="{3BA92DF5-1DE1-46CD-B190-DCC3D4711F11}" type="slidenum">
              <a:rPr lang="lt-LT" smtClean="0"/>
              <a:t>‹#›</a:t>
            </a:fld>
            <a:endParaRPr lang="lt-LT"/>
          </a:p>
        </p:txBody>
      </p:sp>
    </p:spTree>
    <p:extLst>
      <p:ext uri="{BB962C8B-B14F-4D97-AF65-F5344CB8AC3E}">
        <p14:creationId xmlns:p14="http://schemas.microsoft.com/office/powerpoint/2010/main" val="97124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uščia">
    <p:spTree>
      <p:nvGrpSpPr>
        <p:cNvPr id="1" name=""/>
        <p:cNvGrpSpPr/>
        <p:nvPr/>
      </p:nvGrpSpPr>
      <p:grpSpPr>
        <a:xfrm>
          <a:off x="0" y="0"/>
          <a:ext cx="0" cy="0"/>
          <a:chOff x="0" y="0"/>
          <a:chExt cx="0" cy="0"/>
        </a:xfrm>
      </p:grpSpPr>
      <p:sp>
        <p:nvSpPr>
          <p:cNvPr id="2" name="Datos vietos rezervavimo ženklas 1">
            <a:extLst>
              <a:ext uri="{FF2B5EF4-FFF2-40B4-BE49-F238E27FC236}">
                <a16:creationId xmlns:a16="http://schemas.microsoft.com/office/drawing/2014/main" id="{D3A52606-DD35-401F-B65E-992E89898169}"/>
              </a:ext>
            </a:extLst>
          </p:cNvPr>
          <p:cNvSpPr>
            <a:spLocks noGrp="1"/>
          </p:cNvSpPr>
          <p:nvPr>
            <p:ph type="dt" sz="half" idx="10"/>
          </p:nvPr>
        </p:nvSpPr>
        <p:spPr/>
        <p:txBody>
          <a:bodyPr/>
          <a:lstStyle/>
          <a:p>
            <a:fld id="{F44E4E70-F995-48CA-AEDA-11C51B20CC6E}" type="datetimeFigureOut">
              <a:rPr lang="lt-LT" smtClean="0"/>
              <a:t>2026-03-19</a:t>
            </a:fld>
            <a:endParaRPr lang="lt-LT"/>
          </a:p>
        </p:txBody>
      </p:sp>
      <p:sp>
        <p:nvSpPr>
          <p:cNvPr id="3" name="Poraštės vietos rezervavimo ženklas 2">
            <a:extLst>
              <a:ext uri="{FF2B5EF4-FFF2-40B4-BE49-F238E27FC236}">
                <a16:creationId xmlns:a16="http://schemas.microsoft.com/office/drawing/2014/main" id="{EC119C88-2F3E-4228-A3B0-3A92A6E56042}"/>
              </a:ext>
            </a:extLst>
          </p:cNvPr>
          <p:cNvSpPr>
            <a:spLocks noGrp="1"/>
          </p:cNvSpPr>
          <p:nvPr>
            <p:ph type="ftr" sz="quarter" idx="11"/>
          </p:nvPr>
        </p:nvSpPr>
        <p:spPr/>
        <p:txBody>
          <a:bodyPr/>
          <a:lstStyle/>
          <a:p>
            <a:endParaRPr lang="lt-LT"/>
          </a:p>
        </p:txBody>
      </p:sp>
      <p:sp>
        <p:nvSpPr>
          <p:cNvPr id="4" name="Skaidrės numerio vietos rezervavimo ženklas 3">
            <a:extLst>
              <a:ext uri="{FF2B5EF4-FFF2-40B4-BE49-F238E27FC236}">
                <a16:creationId xmlns:a16="http://schemas.microsoft.com/office/drawing/2014/main" id="{CDE2E1FE-F2F6-4C10-8037-639EFBC23E74}"/>
              </a:ext>
            </a:extLst>
          </p:cNvPr>
          <p:cNvSpPr>
            <a:spLocks noGrp="1"/>
          </p:cNvSpPr>
          <p:nvPr>
            <p:ph type="sldNum" sz="quarter" idx="12"/>
          </p:nvPr>
        </p:nvSpPr>
        <p:spPr/>
        <p:txBody>
          <a:bodyPr/>
          <a:lstStyle/>
          <a:p>
            <a:fld id="{3BA92DF5-1DE1-46CD-B190-DCC3D4711F11}" type="slidenum">
              <a:rPr lang="lt-LT" smtClean="0"/>
              <a:t>‹#›</a:t>
            </a:fld>
            <a:endParaRPr lang="lt-LT"/>
          </a:p>
        </p:txBody>
      </p:sp>
    </p:spTree>
    <p:extLst>
      <p:ext uri="{BB962C8B-B14F-4D97-AF65-F5344CB8AC3E}">
        <p14:creationId xmlns:p14="http://schemas.microsoft.com/office/powerpoint/2010/main" val="31080583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urinys ir antraštė">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567F461E-43CF-432B-A16D-411F9A275E90}"/>
              </a:ext>
            </a:extLst>
          </p:cNvPr>
          <p:cNvSpPr>
            <a:spLocks noGrp="1"/>
          </p:cNvSpPr>
          <p:nvPr>
            <p:ph type="title"/>
          </p:nvPr>
        </p:nvSpPr>
        <p:spPr>
          <a:xfrm>
            <a:off x="839788" y="457200"/>
            <a:ext cx="3932237" cy="1600200"/>
          </a:xfrm>
        </p:spPr>
        <p:txBody>
          <a:bodyPr anchor="b"/>
          <a:lstStyle>
            <a:lvl1pPr>
              <a:defRPr sz="3200"/>
            </a:lvl1pPr>
          </a:lstStyle>
          <a:p>
            <a:r>
              <a:rPr lang="lt-LT"/>
              <a:t>Spustelėję redaguokite stilių</a:t>
            </a:r>
          </a:p>
        </p:txBody>
      </p:sp>
      <p:sp>
        <p:nvSpPr>
          <p:cNvPr id="3" name="Turinio vietos rezervavimo ženklas 2">
            <a:extLst>
              <a:ext uri="{FF2B5EF4-FFF2-40B4-BE49-F238E27FC236}">
                <a16:creationId xmlns:a16="http://schemas.microsoft.com/office/drawing/2014/main" id="{E50189E8-0A9C-4B6C-BDCA-928442182E5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Teksto vietos rezervavimo ženklas 3">
            <a:extLst>
              <a:ext uri="{FF2B5EF4-FFF2-40B4-BE49-F238E27FC236}">
                <a16:creationId xmlns:a16="http://schemas.microsoft.com/office/drawing/2014/main" id="{24B9920D-5684-4665-8D32-33B7806947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lt-LT"/>
              <a:t>Spustelėkite, kad galėtumėte redaguoti šablono teksto stilius</a:t>
            </a:r>
          </a:p>
        </p:txBody>
      </p:sp>
      <p:sp>
        <p:nvSpPr>
          <p:cNvPr id="5" name="Datos vietos rezervavimo ženklas 4">
            <a:extLst>
              <a:ext uri="{FF2B5EF4-FFF2-40B4-BE49-F238E27FC236}">
                <a16:creationId xmlns:a16="http://schemas.microsoft.com/office/drawing/2014/main" id="{797F5C41-00CE-4CDB-90DC-E92A13E6F410}"/>
              </a:ext>
            </a:extLst>
          </p:cNvPr>
          <p:cNvSpPr>
            <a:spLocks noGrp="1"/>
          </p:cNvSpPr>
          <p:nvPr>
            <p:ph type="dt" sz="half" idx="10"/>
          </p:nvPr>
        </p:nvSpPr>
        <p:spPr/>
        <p:txBody>
          <a:bodyPr/>
          <a:lstStyle/>
          <a:p>
            <a:fld id="{F44E4E70-F995-48CA-AEDA-11C51B20CC6E}" type="datetimeFigureOut">
              <a:rPr lang="lt-LT" smtClean="0"/>
              <a:t>2026-03-19</a:t>
            </a:fld>
            <a:endParaRPr lang="lt-LT"/>
          </a:p>
        </p:txBody>
      </p:sp>
      <p:sp>
        <p:nvSpPr>
          <p:cNvPr id="6" name="Poraštės vietos rezervavimo ženklas 5">
            <a:extLst>
              <a:ext uri="{FF2B5EF4-FFF2-40B4-BE49-F238E27FC236}">
                <a16:creationId xmlns:a16="http://schemas.microsoft.com/office/drawing/2014/main" id="{6037D05D-F5C5-4969-9B28-18704AD8454A}"/>
              </a:ext>
            </a:extLst>
          </p:cNvPr>
          <p:cNvSpPr>
            <a:spLocks noGrp="1"/>
          </p:cNvSpPr>
          <p:nvPr>
            <p:ph type="ftr" sz="quarter" idx="11"/>
          </p:nvPr>
        </p:nvSpPr>
        <p:spPr/>
        <p:txBody>
          <a:bodyPr/>
          <a:lstStyle/>
          <a:p>
            <a:endParaRPr lang="lt-LT"/>
          </a:p>
        </p:txBody>
      </p:sp>
      <p:sp>
        <p:nvSpPr>
          <p:cNvPr id="7" name="Skaidrės numerio vietos rezervavimo ženklas 6">
            <a:extLst>
              <a:ext uri="{FF2B5EF4-FFF2-40B4-BE49-F238E27FC236}">
                <a16:creationId xmlns:a16="http://schemas.microsoft.com/office/drawing/2014/main" id="{63A9639A-0F9A-4F92-AD43-A9514137FE82}"/>
              </a:ext>
            </a:extLst>
          </p:cNvPr>
          <p:cNvSpPr>
            <a:spLocks noGrp="1"/>
          </p:cNvSpPr>
          <p:nvPr>
            <p:ph type="sldNum" sz="quarter" idx="12"/>
          </p:nvPr>
        </p:nvSpPr>
        <p:spPr/>
        <p:txBody>
          <a:bodyPr/>
          <a:lstStyle/>
          <a:p>
            <a:fld id="{3BA92DF5-1DE1-46CD-B190-DCC3D4711F11}" type="slidenum">
              <a:rPr lang="lt-LT" smtClean="0"/>
              <a:t>‹#›</a:t>
            </a:fld>
            <a:endParaRPr lang="lt-LT"/>
          </a:p>
        </p:txBody>
      </p:sp>
    </p:spTree>
    <p:extLst>
      <p:ext uri="{BB962C8B-B14F-4D97-AF65-F5344CB8AC3E}">
        <p14:creationId xmlns:p14="http://schemas.microsoft.com/office/powerpoint/2010/main" val="18202890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aveikslėlis ir antraštė">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6F8C5434-460F-43C0-B754-D520EF160EB8}"/>
              </a:ext>
            </a:extLst>
          </p:cNvPr>
          <p:cNvSpPr>
            <a:spLocks noGrp="1"/>
          </p:cNvSpPr>
          <p:nvPr>
            <p:ph type="title"/>
          </p:nvPr>
        </p:nvSpPr>
        <p:spPr>
          <a:xfrm>
            <a:off x="839788" y="457200"/>
            <a:ext cx="3932237" cy="1600200"/>
          </a:xfrm>
        </p:spPr>
        <p:txBody>
          <a:bodyPr anchor="b"/>
          <a:lstStyle>
            <a:lvl1pPr>
              <a:defRPr sz="3200"/>
            </a:lvl1pPr>
          </a:lstStyle>
          <a:p>
            <a:r>
              <a:rPr lang="lt-LT"/>
              <a:t>Spustelėję redaguokite stilių</a:t>
            </a:r>
          </a:p>
        </p:txBody>
      </p:sp>
      <p:sp>
        <p:nvSpPr>
          <p:cNvPr id="3" name="Paveikslėlio vietos rezervavimo ženklas 2">
            <a:extLst>
              <a:ext uri="{FF2B5EF4-FFF2-40B4-BE49-F238E27FC236}">
                <a16:creationId xmlns:a16="http://schemas.microsoft.com/office/drawing/2014/main" id="{7605BD08-0CC7-49AB-809D-4FA81244DD3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lt-LT"/>
          </a:p>
        </p:txBody>
      </p:sp>
      <p:sp>
        <p:nvSpPr>
          <p:cNvPr id="4" name="Teksto vietos rezervavimo ženklas 3">
            <a:extLst>
              <a:ext uri="{FF2B5EF4-FFF2-40B4-BE49-F238E27FC236}">
                <a16:creationId xmlns:a16="http://schemas.microsoft.com/office/drawing/2014/main" id="{47754AA9-9C7B-46FA-8B0B-CD3043D16C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lt-LT"/>
              <a:t>Spustelėkite, kad galėtumėte redaguoti šablono teksto stilius</a:t>
            </a:r>
          </a:p>
        </p:txBody>
      </p:sp>
      <p:sp>
        <p:nvSpPr>
          <p:cNvPr id="5" name="Datos vietos rezervavimo ženklas 4">
            <a:extLst>
              <a:ext uri="{FF2B5EF4-FFF2-40B4-BE49-F238E27FC236}">
                <a16:creationId xmlns:a16="http://schemas.microsoft.com/office/drawing/2014/main" id="{3848C88A-9361-43D4-A658-D4A62E1C07B8}"/>
              </a:ext>
            </a:extLst>
          </p:cNvPr>
          <p:cNvSpPr>
            <a:spLocks noGrp="1"/>
          </p:cNvSpPr>
          <p:nvPr>
            <p:ph type="dt" sz="half" idx="10"/>
          </p:nvPr>
        </p:nvSpPr>
        <p:spPr/>
        <p:txBody>
          <a:bodyPr/>
          <a:lstStyle/>
          <a:p>
            <a:fld id="{F44E4E70-F995-48CA-AEDA-11C51B20CC6E}" type="datetimeFigureOut">
              <a:rPr lang="lt-LT" smtClean="0"/>
              <a:t>2026-03-19</a:t>
            </a:fld>
            <a:endParaRPr lang="lt-LT"/>
          </a:p>
        </p:txBody>
      </p:sp>
      <p:sp>
        <p:nvSpPr>
          <p:cNvPr id="6" name="Poraštės vietos rezervavimo ženklas 5">
            <a:extLst>
              <a:ext uri="{FF2B5EF4-FFF2-40B4-BE49-F238E27FC236}">
                <a16:creationId xmlns:a16="http://schemas.microsoft.com/office/drawing/2014/main" id="{8E3D9EC0-E319-467D-B9B7-74A9450CFF3F}"/>
              </a:ext>
            </a:extLst>
          </p:cNvPr>
          <p:cNvSpPr>
            <a:spLocks noGrp="1"/>
          </p:cNvSpPr>
          <p:nvPr>
            <p:ph type="ftr" sz="quarter" idx="11"/>
          </p:nvPr>
        </p:nvSpPr>
        <p:spPr/>
        <p:txBody>
          <a:bodyPr/>
          <a:lstStyle/>
          <a:p>
            <a:endParaRPr lang="lt-LT"/>
          </a:p>
        </p:txBody>
      </p:sp>
      <p:sp>
        <p:nvSpPr>
          <p:cNvPr id="7" name="Skaidrės numerio vietos rezervavimo ženklas 6">
            <a:extLst>
              <a:ext uri="{FF2B5EF4-FFF2-40B4-BE49-F238E27FC236}">
                <a16:creationId xmlns:a16="http://schemas.microsoft.com/office/drawing/2014/main" id="{92A7289F-D523-4365-87A0-29DE8F248C2F}"/>
              </a:ext>
            </a:extLst>
          </p:cNvPr>
          <p:cNvSpPr>
            <a:spLocks noGrp="1"/>
          </p:cNvSpPr>
          <p:nvPr>
            <p:ph type="sldNum" sz="quarter" idx="12"/>
          </p:nvPr>
        </p:nvSpPr>
        <p:spPr/>
        <p:txBody>
          <a:bodyPr/>
          <a:lstStyle/>
          <a:p>
            <a:fld id="{3BA92DF5-1DE1-46CD-B190-DCC3D4711F11}" type="slidenum">
              <a:rPr lang="lt-LT" smtClean="0"/>
              <a:t>‹#›</a:t>
            </a:fld>
            <a:endParaRPr lang="lt-LT"/>
          </a:p>
        </p:txBody>
      </p:sp>
    </p:spTree>
    <p:extLst>
      <p:ext uri="{BB962C8B-B14F-4D97-AF65-F5344CB8AC3E}">
        <p14:creationId xmlns:p14="http://schemas.microsoft.com/office/powerpoint/2010/main" val="17011533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Pavadinimas ir vertikalus tekstas">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F9CE7C05-C66B-4D49-AB97-8E1476CE55AE}"/>
              </a:ext>
            </a:extLst>
          </p:cNvPr>
          <p:cNvSpPr>
            <a:spLocks noGrp="1"/>
          </p:cNvSpPr>
          <p:nvPr>
            <p:ph type="title"/>
          </p:nvPr>
        </p:nvSpPr>
        <p:spPr/>
        <p:txBody>
          <a:bodyPr/>
          <a:lstStyle/>
          <a:p>
            <a:r>
              <a:rPr lang="lt-LT"/>
              <a:t>Spustelėję redaguokite stilių</a:t>
            </a:r>
          </a:p>
        </p:txBody>
      </p:sp>
      <p:sp>
        <p:nvSpPr>
          <p:cNvPr id="3" name="Vertikalaus teksto vietos rezervavimo ženklas 2">
            <a:extLst>
              <a:ext uri="{FF2B5EF4-FFF2-40B4-BE49-F238E27FC236}">
                <a16:creationId xmlns:a16="http://schemas.microsoft.com/office/drawing/2014/main" id="{A488989A-BB18-436E-98F1-9B1FD95EA48E}"/>
              </a:ext>
            </a:extLst>
          </p:cNvPr>
          <p:cNvSpPr>
            <a:spLocks noGrp="1"/>
          </p:cNvSpPr>
          <p:nvPr>
            <p:ph type="body" orient="vert" idx="1"/>
          </p:nvPr>
        </p:nvSpPr>
        <p:spPr/>
        <p:txBody>
          <a:bodyPr vert="eaVert"/>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Datos vietos rezervavimo ženklas 3">
            <a:extLst>
              <a:ext uri="{FF2B5EF4-FFF2-40B4-BE49-F238E27FC236}">
                <a16:creationId xmlns:a16="http://schemas.microsoft.com/office/drawing/2014/main" id="{8A8C5F88-474C-453A-AF0E-D9EE889A7731}"/>
              </a:ext>
            </a:extLst>
          </p:cNvPr>
          <p:cNvSpPr>
            <a:spLocks noGrp="1"/>
          </p:cNvSpPr>
          <p:nvPr>
            <p:ph type="dt" sz="half" idx="10"/>
          </p:nvPr>
        </p:nvSpPr>
        <p:spPr/>
        <p:txBody>
          <a:bodyPr/>
          <a:lstStyle/>
          <a:p>
            <a:fld id="{F44E4E70-F995-48CA-AEDA-11C51B20CC6E}" type="datetimeFigureOut">
              <a:rPr lang="lt-LT" smtClean="0"/>
              <a:t>2026-03-19</a:t>
            </a:fld>
            <a:endParaRPr lang="lt-LT"/>
          </a:p>
        </p:txBody>
      </p:sp>
      <p:sp>
        <p:nvSpPr>
          <p:cNvPr id="5" name="Poraštės vietos rezervavimo ženklas 4">
            <a:extLst>
              <a:ext uri="{FF2B5EF4-FFF2-40B4-BE49-F238E27FC236}">
                <a16:creationId xmlns:a16="http://schemas.microsoft.com/office/drawing/2014/main" id="{87A73A50-17BD-4922-9100-7DE81B52CE51}"/>
              </a:ext>
            </a:extLst>
          </p:cNvPr>
          <p:cNvSpPr>
            <a:spLocks noGrp="1"/>
          </p:cNvSpPr>
          <p:nvPr>
            <p:ph type="ftr" sz="quarter" idx="11"/>
          </p:nvPr>
        </p:nvSpPr>
        <p:spPr/>
        <p:txBody>
          <a:bodyPr/>
          <a:lstStyle/>
          <a:p>
            <a:endParaRPr lang="lt-LT"/>
          </a:p>
        </p:txBody>
      </p:sp>
      <p:sp>
        <p:nvSpPr>
          <p:cNvPr id="6" name="Skaidrės numerio vietos rezervavimo ženklas 5">
            <a:extLst>
              <a:ext uri="{FF2B5EF4-FFF2-40B4-BE49-F238E27FC236}">
                <a16:creationId xmlns:a16="http://schemas.microsoft.com/office/drawing/2014/main" id="{A472243E-1D9E-492B-AEDB-41B165BDD0B6}"/>
              </a:ext>
            </a:extLst>
          </p:cNvPr>
          <p:cNvSpPr>
            <a:spLocks noGrp="1"/>
          </p:cNvSpPr>
          <p:nvPr>
            <p:ph type="sldNum" sz="quarter" idx="12"/>
          </p:nvPr>
        </p:nvSpPr>
        <p:spPr/>
        <p:txBody>
          <a:bodyPr/>
          <a:lstStyle/>
          <a:p>
            <a:fld id="{3BA92DF5-1DE1-46CD-B190-DCC3D4711F11}" type="slidenum">
              <a:rPr lang="lt-LT" smtClean="0"/>
              <a:t>‹#›</a:t>
            </a:fld>
            <a:endParaRPr lang="lt-LT"/>
          </a:p>
        </p:txBody>
      </p:sp>
    </p:spTree>
    <p:extLst>
      <p:ext uri="{BB962C8B-B14F-4D97-AF65-F5344CB8AC3E}">
        <p14:creationId xmlns:p14="http://schemas.microsoft.com/office/powerpoint/2010/main" val="11238459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us pavadinimas ir tekstas">
    <p:spTree>
      <p:nvGrpSpPr>
        <p:cNvPr id="1" name=""/>
        <p:cNvGrpSpPr/>
        <p:nvPr/>
      </p:nvGrpSpPr>
      <p:grpSpPr>
        <a:xfrm>
          <a:off x="0" y="0"/>
          <a:ext cx="0" cy="0"/>
          <a:chOff x="0" y="0"/>
          <a:chExt cx="0" cy="0"/>
        </a:xfrm>
      </p:grpSpPr>
      <p:sp>
        <p:nvSpPr>
          <p:cNvPr id="2" name="Vertikalus pavadinimas 1">
            <a:extLst>
              <a:ext uri="{FF2B5EF4-FFF2-40B4-BE49-F238E27FC236}">
                <a16:creationId xmlns:a16="http://schemas.microsoft.com/office/drawing/2014/main" id="{E4E0F572-FA47-47CC-BA22-F76D954FD679}"/>
              </a:ext>
            </a:extLst>
          </p:cNvPr>
          <p:cNvSpPr>
            <a:spLocks noGrp="1"/>
          </p:cNvSpPr>
          <p:nvPr>
            <p:ph type="title" orient="vert"/>
          </p:nvPr>
        </p:nvSpPr>
        <p:spPr>
          <a:xfrm>
            <a:off x="8724900" y="365125"/>
            <a:ext cx="2628900" cy="5811838"/>
          </a:xfrm>
        </p:spPr>
        <p:txBody>
          <a:bodyPr vert="eaVert"/>
          <a:lstStyle/>
          <a:p>
            <a:r>
              <a:rPr lang="lt-LT"/>
              <a:t>Spustelėję redaguokite stilių</a:t>
            </a:r>
          </a:p>
        </p:txBody>
      </p:sp>
      <p:sp>
        <p:nvSpPr>
          <p:cNvPr id="3" name="Vertikalaus teksto vietos rezervavimo ženklas 2">
            <a:extLst>
              <a:ext uri="{FF2B5EF4-FFF2-40B4-BE49-F238E27FC236}">
                <a16:creationId xmlns:a16="http://schemas.microsoft.com/office/drawing/2014/main" id="{E3DD657D-8942-4DB9-923F-2067C39F32BF}"/>
              </a:ext>
            </a:extLst>
          </p:cNvPr>
          <p:cNvSpPr>
            <a:spLocks noGrp="1"/>
          </p:cNvSpPr>
          <p:nvPr>
            <p:ph type="body" orient="vert" idx="1"/>
          </p:nvPr>
        </p:nvSpPr>
        <p:spPr>
          <a:xfrm>
            <a:off x="838200" y="365125"/>
            <a:ext cx="7734300" cy="5811838"/>
          </a:xfrm>
        </p:spPr>
        <p:txBody>
          <a:bodyPr vert="eaVert"/>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Datos vietos rezervavimo ženklas 3">
            <a:extLst>
              <a:ext uri="{FF2B5EF4-FFF2-40B4-BE49-F238E27FC236}">
                <a16:creationId xmlns:a16="http://schemas.microsoft.com/office/drawing/2014/main" id="{B82D7078-2E56-4265-A609-8AA78264F1AF}"/>
              </a:ext>
            </a:extLst>
          </p:cNvPr>
          <p:cNvSpPr>
            <a:spLocks noGrp="1"/>
          </p:cNvSpPr>
          <p:nvPr>
            <p:ph type="dt" sz="half" idx="10"/>
          </p:nvPr>
        </p:nvSpPr>
        <p:spPr/>
        <p:txBody>
          <a:bodyPr/>
          <a:lstStyle/>
          <a:p>
            <a:fld id="{F44E4E70-F995-48CA-AEDA-11C51B20CC6E}" type="datetimeFigureOut">
              <a:rPr lang="lt-LT" smtClean="0"/>
              <a:t>2026-03-19</a:t>
            </a:fld>
            <a:endParaRPr lang="lt-LT"/>
          </a:p>
        </p:txBody>
      </p:sp>
      <p:sp>
        <p:nvSpPr>
          <p:cNvPr id="5" name="Poraštės vietos rezervavimo ženklas 4">
            <a:extLst>
              <a:ext uri="{FF2B5EF4-FFF2-40B4-BE49-F238E27FC236}">
                <a16:creationId xmlns:a16="http://schemas.microsoft.com/office/drawing/2014/main" id="{43AF6DFE-F449-4EC2-9ED9-6319AF80D927}"/>
              </a:ext>
            </a:extLst>
          </p:cNvPr>
          <p:cNvSpPr>
            <a:spLocks noGrp="1"/>
          </p:cNvSpPr>
          <p:nvPr>
            <p:ph type="ftr" sz="quarter" idx="11"/>
          </p:nvPr>
        </p:nvSpPr>
        <p:spPr/>
        <p:txBody>
          <a:bodyPr/>
          <a:lstStyle/>
          <a:p>
            <a:endParaRPr lang="lt-LT"/>
          </a:p>
        </p:txBody>
      </p:sp>
      <p:sp>
        <p:nvSpPr>
          <p:cNvPr id="6" name="Skaidrės numerio vietos rezervavimo ženklas 5">
            <a:extLst>
              <a:ext uri="{FF2B5EF4-FFF2-40B4-BE49-F238E27FC236}">
                <a16:creationId xmlns:a16="http://schemas.microsoft.com/office/drawing/2014/main" id="{0E0CA4BA-5A0D-4B49-BB93-CCBF4C828323}"/>
              </a:ext>
            </a:extLst>
          </p:cNvPr>
          <p:cNvSpPr>
            <a:spLocks noGrp="1"/>
          </p:cNvSpPr>
          <p:nvPr>
            <p:ph type="sldNum" sz="quarter" idx="12"/>
          </p:nvPr>
        </p:nvSpPr>
        <p:spPr/>
        <p:txBody>
          <a:bodyPr/>
          <a:lstStyle/>
          <a:p>
            <a:fld id="{3BA92DF5-1DE1-46CD-B190-DCC3D4711F11}" type="slidenum">
              <a:rPr lang="lt-LT" smtClean="0"/>
              <a:t>‹#›</a:t>
            </a:fld>
            <a:endParaRPr lang="lt-LT"/>
          </a:p>
        </p:txBody>
      </p:sp>
    </p:spTree>
    <p:extLst>
      <p:ext uri="{BB962C8B-B14F-4D97-AF65-F5344CB8AC3E}">
        <p14:creationId xmlns:p14="http://schemas.microsoft.com/office/powerpoint/2010/main" val="34280409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avadinimo vietos rezervavimo ženklas 1">
            <a:extLst>
              <a:ext uri="{FF2B5EF4-FFF2-40B4-BE49-F238E27FC236}">
                <a16:creationId xmlns:a16="http://schemas.microsoft.com/office/drawing/2014/main" id="{497CB8FD-DFB6-4529-ADA5-253B453EC0D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lt-LT"/>
              <a:t>Spustelėję redaguokite stilių</a:t>
            </a:r>
          </a:p>
        </p:txBody>
      </p:sp>
      <p:sp>
        <p:nvSpPr>
          <p:cNvPr id="3" name="Teksto vietos rezervavimo ženklas 2">
            <a:extLst>
              <a:ext uri="{FF2B5EF4-FFF2-40B4-BE49-F238E27FC236}">
                <a16:creationId xmlns:a16="http://schemas.microsoft.com/office/drawing/2014/main" id="{010BD697-E277-4467-9E59-A3BD5CB3FF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Datos vietos rezervavimo ženklas 3">
            <a:extLst>
              <a:ext uri="{FF2B5EF4-FFF2-40B4-BE49-F238E27FC236}">
                <a16:creationId xmlns:a16="http://schemas.microsoft.com/office/drawing/2014/main" id="{1E23CED8-56E4-44A0-BF7D-A8DDC9FEF8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44E4E70-F995-48CA-AEDA-11C51B20CC6E}" type="datetimeFigureOut">
              <a:rPr lang="lt-LT" smtClean="0"/>
              <a:t>2026-03-19</a:t>
            </a:fld>
            <a:endParaRPr lang="lt-LT"/>
          </a:p>
        </p:txBody>
      </p:sp>
      <p:sp>
        <p:nvSpPr>
          <p:cNvPr id="5" name="Poraštės vietos rezervavimo ženklas 4">
            <a:extLst>
              <a:ext uri="{FF2B5EF4-FFF2-40B4-BE49-F238E27FC236}">
                <a16:creationId xmlns:a16="http://schemas.microsoft.com/office/drawing/2014/main" id="{3DD63B16-A7A5-478B-8662-A9E334F1134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lt-LT"/>
          </a:p>
        </p:txBody>
      </p:sp>
      <p:sp>
        <p:nvSpPr>
          <p:cNvPr id="6" name="Skaidrės numerio vietos rezervavimo ženklas 5">
            <a:extLst>
              <a:ext uri="{FF2B5EF4-FFF2-40B4-BE49-F238E27FC236}">
                <a16:creationId xmlns:a16="http://schemas.microsoft.com/office/drawing/2014/main" id="{35DF4864-896E-4251-A803-0301E20FBFE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A92DF5-1DE1-46CD-B190-DCC3D4711F11}" type="slidenum">
              <a:rPr lang="lt-LT" smtClean="0"/>
              <a:t>‹#›</a:t>
            </a:fld>
            <a:endParaRPr lang="lt-LT"/>
          </a:p>
        </p:txBody>
      </p:sp>
    </p:spTree>
    <p:extLst>
      <p:ext uri="{BB962C8B-B14F-4D97-AF65-F5344CB8AC3E}">
        <p14:creationId xmlns:p14="http://schemas.microsoft.com/office/powerpoint/2010/main" val="22075380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8.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png"/><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8" name="Picture 10" descr="This may contain: the three crosses are in front of an empty blue background with leaves and branches on it">
            <a:extLst>
              <a:ext uri="{FF2B5EF4-FFF2-40B4-BE49-F238E27FC236}">
                <a16:creationId xmlns:a16="http://schemas.microsoft.com/office/drawing/2014/main" id="{26719972-5663-4BE2-B7FB-A82BFE6CE6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Pavadinimas 1">
            <a:extLst>
              <a:ext uri="{FF2B5EF4-FFF2-40B4-BE49-F238E27FC236}">
                <a16:creationId xmlns:a16="http://schemas.microsoft.com/office/drawing/2014/main" id="{6BA52135-C82E-4FD5-A3D4-5026E9008432}"/>
              </a:ext>
            </a:extLst>
          </p:cNvPr>
          <p:cNvSpPr>
            <a:spLocks noGrp="1"/>
          </p:cNvSpPr>
          <p:nvPr>
            <p:ph type="ctrTitle"/>
          </p:nvPr>
        </p:nvSpPr>
        <p:spPr/>
        <p:txBody>
          <a:bodyPr/>
          <a:lstStyle/>
          <a:p>
            <a:r>
              <a:rPr lang="en-US" dirty="0">
                <a:latin typeface="Times New Roman" panose="02020603050405020304" pitchFamily="18" charset="0"/>
                <a:cs typeface="Times New Roman" panose="02020603050405020304" pitchFamily="18" charset="0"/>
              </a:rPr>
              <a:t>KAL</a:t>
            </a:r>
            <a:r>
              <a:rPr lang="lt-LT" dirty="0">
                <a:latin typeface="Times New Roman" panose="02020603050405020304" pitchFamily="18" charset="0"/>
                <a:cs typeface="Times New Roman" panose="02020603050405020304" pitchFamily="18" charset="0"/>
              </a:rPr>
              <a:t>NŲ ŽMOGUS SU DIDŽIA ŠIRDIMI</a:t>
            </a:r>
          </a:p>
        </p:txBody>
      </p:sp>
    </p:spTree>
    <p:extLst>
      <p:ext uri="{BB962C8B-B14F-4D97-AF65-F5344CB8AC3E}">
        <p14:creationId xmlns:p14="http://schemas.microsoft.com/office/powerpoint/2010/main" val="15139984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2" name="Picture 18" descr="This may contain: the three crosses are in front of an empty blue background with leaves and branches on it">
            <a:extLst>
              <a:ext uri="{FF2B5EF4-FFF2-40B4-BE49-F238E27FC236}">
                <a16:creationId xmlns:a16="http://schemas.microsoft.com/office/drawing/2014/main" id="{A1A11338-BAF3-454B-A8DC-1EFFDDD0DC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991"/>
            <a:ext cx="12192000" cy="6860991"/>
          </a:xfrm>
          <a:prstGeom prst="rect">
            <a:avLst/>
          </a:prstGeom>
          <a:noFill/>
          <a:extLst>
            <a:ext uri="{909E8E84-426E-40DD-AFC4-6F175D3DCCD1}">
              <a14:hiddenFill xmlns:a14="http://schemas.microsoft.com/office/drawing/2010/main">
                <a:solidFill>
                  <a:srgbClr val="FFFFFF"/>
                </a:solidFill>
              </a14:hiddenFill>
            </a:ext>
          </a:extLst>
        </p:spPr>
      </p:pic>
      <p:sp>
        <p:nvSpPr>
          <p:cNvPr id="2" name="Pavadinimas 1">
            <a:extLst>
              <a:ext uri="{FF2B5EF4-FFF2-40B4-BE49-F238E27FC236}">
                <a16:creationId xmlns:a16="http://schemas.microsoft.com/office/drawing/2014/main" id="{452C2849-0972-412D-9716-1C5B4F0B8A5C}"/>
              </a:ext>
            </a:extLst>
          </p:cNvPr>
          <p:cNvSpPr>
            <a:spLocks noGrp="1"/>
          </p:cNvSpPr>
          <p:nvPr>
            <p:ph type="title"/>
          </p:nvPr>
        </p:nvSpPr>
        <p:spPr/>
        <p:txBody>
          <a:bodyPr>
            <a:normAutofit/>
          </a:bodyPr>
          <a:lstStyle/>
          <a:p>
            <a:r>
              <a:rPr lang="lt-LT" sz="5400" dirty="0">
                <a:latin typeface="Times New Roman" panose="02020603050405020304" pitchFamily="18" charset="0"/>
                <a:cs typeface="Times New Roman" panose="02020603050405020304" pitchFamily="18" charset="0"/>
              </a:rPr>
              <a:t>Petras Jurgis </a:t>
            </a:r>
            <a:r>
              <a:rPr lang="lt-LT" sz="5400" dirty="0" err="1">
                <a:latin typeface="Times New Roman" panose="02020603050405020304" pitchFamily="18" charset="0"/>
                <a:cs typeface="Times New Roman" panose="02020603050405020304" pitchFamily="18" charset="0"/>
              </a:rPr>
              <a:t>Frasatis</a:t>
            </a:r>
            <a:endParaRPr lang="lt-LT" sz="5400" dirty="0">
              <a:latin typeface="Times New Roman" panose="02020603050405020304" pitchFamily="18" charset="0"/>
              <a:cs typeface="Times New Roman" panose="02020603050405020304" pitchFamily="18" charset="0"/>
            </a:endParaRPr>
          </a:p>
        </p:txBody>
      </p:sp>
      <p:sp>
        <p:nvSpPr>
          <p:cNvPr id="4" name="Teksto vietos rezervavimo ženklas 3">
            <a:extLst>
              <a:ext uri="{FF2B5EF4-FFF2-40B4-BE49-F238E27FC236}">
                <a16:creationId xmlns:a16="http://schemas.microsoft.com/office/drawing/2014/main" id="{0FA11A7E-FF7F-4FBF-8A16-6D8203CA71E5}"/>
              </a:ext>
            </a:extLst>
          </p:cNvPr>
          <p:cNvSpPr>
            <a:spLocks noGrp="1"/>
          </p:cNvSpPr>
          <p:nvPr>
            <p:ph type="body" sz="half" idx="2"/>
          </p:nvPr>
        </p:nvSpPr>
        <p:spPr/>
        <p:txBody>
          <a:bodyPr>
            <a:normAutofit/>
          </a:bodyPr>
          <a:lstStyle/>
          <a:p>
            <a:r>
              <a:rPr lang="lt-LT" sz="1800" b="1" dirty="0">
                <a:latin typeface="Times New Roman" panose="02020603050405020304" pitchFamily="18" charset="0"/>
                <a:cs typeface="Times New Roman" panose="02020603050405020304" pitchFamily="18" charset="0"/>
              </a:rPr>
              <a:t>Gimė:</a:t>
            </a:r>
            <a:r>
              <a:rPr lang="lt-LT" sz="1800" dirty="0">
                <a:latin typeface="Times New Roman" panose="02020603050405020304" pitchFamily="18" charset="0"/>
                <a:cs typeface="Times New Roman" panose="02020603050405020304" pitchFamily="18" charset="0"/>
              </a:rPr>
              <a:t> 1901 m. balandžio 6d. Turinas;</a:t>
            </a:r>
          </a:p>
          <a:p>
            <a:r>
              <a:rPr lang="lt-LT" sz="1800" b="1" dirty="0">
                <a:latin typeface="Times New Roman" panose="02020603050405020304" pitchFamily="18" charset="0"/>
                <a:cs typeface="Times New Roman" panose="02020603050405020304" pitchFamily="18" charset="0"/>
              </a:rPr>
              <a:t>Mirė:</a:t>
            </a:r>
            <a:r>
              <a:rPr lang="lt-LT" sz="1800" dirty="0">
                <a:latin typeface="Times New Roman" panose="02020603050405020304" pitchFamily="18" charset="0"/>
                <a:cs typeface="Times New Roman" panose="02020603050405020304" pitchFamily="18" charset="0"/>
              </a:rPr>
              <a:t> 1925 m. Liepos 4d. Turinas;</a:t>
            </a:r>
          </a:p>
          <a:p>
            <a:r>
              <a:rPr lang="lt-LT" sz="1800" b="1" dirty="0">
                <a:latin typeface="Times New Roman" panose="02020603050405020304" pitchFamily="18" charset="0"/>
                <a:cs typeface="Times New Roman" panose="02020603050405020304" pitchFamily="18" charset="0"/>
              </a:rPr>
              <a:t>Šeimos nariai: </a:t>
            </a:r>
          </a:p>
          <a:p>
            <a:r>
              <a:rPr lang="lt-LT" sz="1800" dirty="0">
                <a:latin typeface="Times New Roman" panose="02020603050405020304" pitchFamily="18" charset="0"/>
                <a:cs typeface="Times New Roman" panose="02020603050405020304" pitchFamily="18" charset="0"/>
              </a:rPr>
              <a:t>Sesuo - Lučiana Frasati, </a:t>
            </a:r>
          </a:p>
          <a:p>
            <a:r>
              <a:rPr lang="lt-LT" sz="1800" dirty="0">
                <a:latin typeface="Times New Roman" panose="02020603050405020304" pitchFamily="18" charset="0"/>
                <a:cs typeface="Times New Roman" panose="02020603050405020304" pitchFamily="18" charset="0"/>
              </a:rPr>
              <a:t>Mama - Adelaidė Frasati, </a:t>
            </a:r>
          </a:p>
          <a:p>
            <a:r>
              <a:rPr lang="lt-LT" sz="1800" dirty="0">
                <a:latin typeface="Times New Roman" panose="02020603050405020304" pitchFamily="18" charset="0"/>
                <a:cs typeface="Times New Roman" panose="02020603050405020304" pitchFamily="18" charset="0"/>
              </a:rPr>
              <a:t>Tėvas - Alfredas Frasatis.</a:t>
            </a:r>
          </a:p>
          <a:p>
            <a:r>
              <a:rPr lang="lt-LT" sz="1800" b="1" dirty="0">
                <a:latin typeface="Times New Roman" panose="02020603050405020304" pitchFamily="18" charset="0"/>
                <a:cs typeface="Times New Roman" panose="02020603050405020304" pitchFamily="18" charset="0"/>
              </a:rPr>
              <a:t>Hobis:</a:t>
            </a:r>
            <a:r>
              <a:rPr lang="lt-LT" sz="1800" dirty="0">
                <a:latin typeface="Times New Roman" panose="02020603050405020304" pitchFamily="18" charset="0"/>
                <a:cs typeface="Times New Roman" panose="02020603050405020304" pitchFamily="18" charset="0"/>
              </a:rPr>
              <a:t> Mėgo kopti į kalnus;</a:t>
            </a:r>
          </a:p>
          <a:p>
            <a:r>
              <a:rPr lang="lt-LT" sz="1800" b="1" dirty="0">
                <a:latin typeface="Times New Roman" panose="02020603050405020304" pitchFamily="18" charset="0"/>
                <a:cs typeface="Times New Roman" panose="02020603050405020304" pitchFamily="18" charset="0"/>
              </a:rPr>
              <a:t>Paskelbtas palaimintuoju: </a:t>
            </a:r>
          </a:p>
          <a:p>
            <a:r>
              <a:rPr lang="lt-LT" sz="1800" dirty="0">
                <a:latin typeface="Times New Roman" panose="02020603050405020304" pitchFamily="18" charset="0"/>
                <a:cs typeface="Times New Roman" panose="02020603050405020304" pitchFamily="18" charset="0"/>
              </a:rPr>
              <a:t>1990 m. Jono Pauliaus II.</a:t>
            </a:r>
          </a:p>
          <a:p>
            <a:r>
              <a:rPr lang="lt-LT" sz="1800" b="1" dirty="0" err="1">
                <a:latin typeface="Times New Roman" panose="02020603050405020304" pitchFamily="18" charset="0"/>
                <a:cs typeface="Times New Roman" panose="02020603050405020304" pitchFamily="18" charset="0"/>
              </a:rPr>
              <a:t>Motto</a:t>
            </a:r>
            <a:r>
              <a:rPr lang="lt-LT" sz="1800" b="1" dirty="0">
                <a:latin typeface="Times New Roman" panose="02020603050405020304" pitchFamily="18" charset="0"/>
                <a:cs typeface="Times New Roman" panose="02020603050405020304" pitchFamily="18" charset="0"/>
              </a:rPr>
              <a:t>: </a:t>
            </a:r>
            <a:r>
              <a:rPr lang="lt-LT" sz="1800" dirty="0">
                <a:latin typeface="Times New Roman" panose="02020603050405020304" pitchFamily="18" charset="0"/>
                <a:cs typeface="Times New Roman" panose="02020603050405020304" pitchFamily="18" charset="0"/>
              </a:rPr>
              <a:t>Verso </a:t>
            </a:r>
            <a:r>
              <a:rPr lang="lt-LT" sz="1800" dirty="0" err="1">
                <a:latin typeface="Times New Roman" panose="02020603050405020304" pitchFamily="18" charset="0"/>
                <a:cs typeface="Times New Roman" panose="02020603050405020304" pitchFamily="18" charset="0"/>
              </a:rPr>
              <a:t>l‘alto</a:t>
            </a:r>
            <a:r>
              <a:rPr lang="en-US" sz="1800" dirty="0">
                <a:latin typeface="Times New Roman" panose="02020603050405020304" pitchFamily="18" charset="0"/>
                <a:cs typeface="Times New Roman" panose="02020603050405020304" pitchFamily="18" charset="0"/>
              </a:rPr>
              <a:t>!</a:t>
            </a:r>
            <a:r>
              <a:rPr lang="lt-LT" sz="1800" dirty="0">
                <a:latin typeface="Times New Roman" panose="02020603050405020304" pitchFamily="18" charset="0"/>
                <a:cs typeface="Times New Roman" panose="02020603050405020304" pitchFamily="18" charset="0"/>
              </a:rPr>
              <a:t>- į aukštį</a:t>
            </a:r>
            <a:r>
              <a:rPr lang="en-US" sz="1800" dirty="0">
                <a:latin typeface="Times New Roman" panose="02020603050405020304" pitchFamily="18" charset="0"/>
                <a:cs typeface="Times New Roman" panose="02020603050405020304" pitchFamily="18" charset="0"/>
              </a:rPr>
              <a:t>!</a:t>
            </a:r>
            <a:endParaRPr lang="lt-LT" sz="1800" dirty="0">
              <a:latin typeface="Times New Roman" panose="02020603050405020304" pitchFamily="18" charset="0"/>
              <a:cs typeface="Times New Roman" panose="02020603050405020304" pitchFamily="18" charset="0"/>
            </a:endParaRPr>
          </a:p>
          <a:p>
            <a:endParaRPr lang="lt-LT" sz="1800" dirty="0">
              <a:latin typeface="Times New Roman" panose="02020603050405020304" pitchFamily="18" charset="0"/>
              <a:cs typeface="Times New Roman" panose="02020603050405020304" pitchFamily="18" charset="0"/>
            </a:endParaRPr>
          </a:p>
        </p:txBody>
      </p:sp>
      <p:pic>
        <p:nvPicPr>
          <p:cNvPr id="1028" name="Picture 4" descr="Petras Jurgis Frasatis – palaimintasis, išgarsėjęs per vieną naktį">
            <a:extLst>
              <a:ext uri="{FF2B5EF4-FFF2-40B4-BE49-F238E27FC236}">
                <a16:creationId xmlns:a16="http://schemas.microsoft.com/office/drawing/2014/main" id="{3181D5E2-F2CC-4C4A-93C2-51A4AA94D9C0}"/>
              </a:ext>
            </a:extLst>
          </p:cNvPr>
          <p:cNvPicPr>
            <a:picLocks noGrp="1" noChangeAspect="1" noChangeArrowheads="1"/>
          </p:cNvPicPr>
          <p:nvPr>
            <p:ph type="pic" idx="1"/>
          </p:nvPr>
        </p:nvPicPr>
        <p:blipFill>
          <a:blip r:embed="rId3">
            <a:extLst>
              <a:ext uri="{28A0092B-C50C-407E-A947-70E740481C1C}">
                <a14:useLocalDpi xmlns:a14="http://schemas.microsoft.com/office/drawing/2010/main" val="0"/>
              </a:ext>
            </a:extLst>
          </a:blip>
          <a:srcRect l="6280" r="6280"/>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5446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60" name="Picture 12" descr="This may contain: the three crosses are in front of an empty blue background with leaves and branches on it">
            <a:extLst>
              <a:ext uri="{FF2B5EF4-FFF2-40B4-BE49-F238E27FC236}">
                <a16:creationId xmlns:a16="http://schemas.microsoft.com/office/drawing/2014/main" id="{7127E8B7-5E42-4F99-B24C-BC09F55C89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219837" cy="6900210"/>
          </a:xfrm>
          <a:prstGeom prst="rect">
            <a:avLst/>
          </a:prstGeom>
          <a:noFill/>
          <a:extLst>
            <a:ext uri="{909E8E84-426E-40DD-AFC4-6F175D3DCCD1}">
              <a14:hiddenFill xmlns:a14="http://schemas.microsoft.com/office/drawing/2010/main">
                <a:solidFill>
                  <a:srgbClr val="FFFFFF"/>
                </a:solidFill>
              </a14:hiddenFill>
            </a:ext>
          </a:extLst>
        </p:spPr>
      </p:pic>
      <p:sp>
        <p:nvSpPr>
          <p:cNvPr id="2" name="Pavadinimas 1">
            <a:extLst>
              <a:ext uri="{FF2B5EF4-FFF2-40B4-BE49-F238E27FC236}">
                <a16:creationId xmlns:a16="http://schemas.microsoft.com/office/drawing/2014/main" id="{434A69EB-2F60-44BF-B8C6-875019E3BAA2}"/>
              </a:ext>
            </a:extLst>
          </p:cNvPr>
          <p:cNvSpPr>
            <a:spLocks noGrp="1"/>
          </p:cNvSpPr>
          <p:nvPr>
            <p:ph type="title"/>
          </p:nvPr>
        </p:nvSpPr>
        <p:spPr/>
        <p:txBody>
          <a:bodyPr/>
          <a:lstStyle/>
          <a:p>
            <a:r>
              <a:rPr lang="lt-LT" dirty="0">
                <a:latin typeface="Times New Roman" panose="02020603050405020304" pitchFamily="18" charset="0"/>
                <a:cs typeface="Times New Roman" panose="02020603050405020304" pitchFamily="18" charset="0"/>
              </a:rPr>
              <a:t>Vaikystė</a:t>
            </a:r>
          </a:p>
        </p:txBody>
      </p:sp>
      <p:sp>
        <p:nvSpPr>
          <p:cNvPr id="3" name="Turinio vietos rezervavimo ženklas 2">
            <a:extLst>
              <a:ext uri="{FF2B5EF4-FFF2-40B4-BE49-F238E27FC236}">
                <a16:creationId xmlns:a16="http://schemas.microsoft.com/office/drawing/2014/main" id="{C50CC3EC-9CFF-4C12-8461-4B41BFDA5374}"/>
              </a:ext>
            </a:extLst>
          </p:cNvPr>
          <p:cNvSpPr>
            <a:spLocks noGrp="1"/>
          </p:cNvSpPr>
          <p:nvPr>
            <p:ph idx="1"/>
          </p:nvPr>
        </p:nvSpPr>
        <p:spPr>
          <a:xfrm>
            <a:off x="124289" y="1434518"/>
            <a:ext cx="4632270" cy="5058358"/>
          </a:xfrm>
        </p:spPr>
        <p:txBody>
          <a:bodyPr>
            <a:normAutofit/>
          </a:bodyPr>
          <a:lstStyle/>
          <a:p>
            <a:r>
              <a:rPr lang="lt-LT" sz="2000" dirty="0">
                <a:latin typeface="Times New Roman" panose="02020603050405020304" pitchFamily="18" charset="0"/>
                <a:cs typeface="Times New Roman" panose="02020603050405020304" pitchFamily="18" charset="0"/>
              </a:rPr>
              <a:t>Tėvas Alfredas buvo netikintis, liberalų laikraščio „La Stampa“ įkurėjas, Italijos senatorius ir Italijos ambasadorius Vokietijoje. Mama buvo  pripažinta tapytoja. </a:t>
            </a:r>
          </a:p>
          <a:p>
            <a:endParaRPr lang="lt-LT" sz="2000" dirty="0">
              <a:latin typeface="Times New Roman" panose="02020603050405020304" pitchFamily="18" charset="0"/>
              <a:cs typeface="Times New Roman" panose="02020603050405020304" pitchFamily="18" charset="0"/>
            </a:endParaRPr>
          </a:p>
          <a:p>
            <a:r>
              <a:rPr lang="lt-LT" sz="2000" dirty="0">
                <a:latin typeface="Times New Roman" panose="02020603050405020304" pitchFamily="18" charset="0"/>
                <a:cs typeface="Times New Roman" panose="02020603050405020304" pitchFamily="18" charset="0"/>
              </a:rPr>
              <a:t>Vaikai abu buvo auklėjami griežtai, daug kas buvo draudžiama. Nebuvo galima rodyti jokių kaprizų. Štai pavyzdys: kartą, lipant į kalną, Petras išdrįso pasiskųsti, kad nori gerti. Mama jam atsakė: „ Juk tu turi seilių burnoje“. Šitoks auklėjimas formavo jaunojo Petro tvirtą charakterį.</a:t>
            </a:r>
          </a:p>
        </p:txBody>
      </p:sp>
      <p:pic>
        <p:nvPicPr>
          <p:cNvPr id="2054" name="Picture 6" descr="Reflections based on the life of Blessed Pier Giorgio Frassati by Fr. David  Bellusci, O.P. - DAVID BELLUSCI">
            <a:extLst>
              <a:ext uri="{FF2B5EF4-FFF2-40B4-BE49-F238E27FC236}">
                <a16:creationId xmlns:a16="http://schemas.microsoft.com/office/drawing/2014/main" id="{BC569BC9-1170-40EE-B828-8B66442773D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1760"/>
          <a:stretch/>
        </p:blipFill>
        <p:spPr bwMode="auto">
          <a:xfrm>
            <a:off x="5008214" y="201224"/>
            <a:ext cx="2701818" cy="376247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São Pier Giorgio Frassati - Luciana Frassati (irmã), Alfredo Frassati (pai)  💙 e Giorgio Frassati! | Facebook">
            <a:extLst>
              <a:ext uri="{FF2B5EF4-FFF2-40B4-BE49-F238E27FC236}">
                <a16:creationId xmlns:a16="http://schemas.microsoft.com/office/drawing/2014/main" id="{293D4676-191F-4324-99BE-A8A902BCFC0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30611" y="4157274"/>
            <a:ext cx="4340775" cy="2430834"/>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Returning to the Sacraments • Stories from Bl. Pier Giorgio Frassati">
            <a:extLst>
              <a:ext uri="{FF2B5EF4-FFF2-40B4-BE49-F238E27FC236}">
                <a16:creationId xmlns:a16="http://schemas.microsoft.com/office/drawing/2014/main" id="{81E28302-5234-47B8-B827-20B00609A88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20613" y="254247"/>
            <a:ext cx="2857500" cy="3590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57690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9" name="Picture 7" descr="This may contain: the three crosses are in front of an empty blue background with leaves and branches on it">
            <a:extLst>
              <a:ext uri="{FF2B5EF4-FFF2-40B4-BE49-F238E27FC236}">
                <a16:creationId xmlns:a16="http://schemas.microsoft.com/office/drawing/2014/main" id="{D8587DB1-E0F0-4BD4-AFF3-FEF4D08DCB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80257"/>
          </a:xfrm>
          <a:prstGeom prst="rect">
            <a:avLst/>
          </a:prstGeom>
          <a:noFill/>
          <a:extLst>
            <a:ext uri="{909E8E84-426E-40DD-AFC4-6F175D3DCCD1}">
              <a14:hiddenFill xmlns:a14="http://schemas.microsoft.com/office/drawing/2010/main">
                <a:solidFill>
                  <a:srgbClr val="FFFFFF"/>
                </a:solidFill>
              </a14:hiddenFill>
            </a:ext>
          </a:extLst>
        </p:spPr>
      </p:pic>
      <p:sp>
        <p:nvSpPr>
          <p:cNvPr id="2" name="Pavadinimas 1">
            <a:extLst>
              <a:ext uri="{FF2B5EF4-FFF2-40B4-BE49-F238E27FC236}">
                <a16:creationId xmlns:a16="http://schemas.microsoft.com/office/drawing/2014/main" id="{D5C99BB4-B980-445A-9D1B-1A1EE2670AE7}"/>
              </a:ext>
            </a:extLst>
          </p:cNvPr>
          <p:cNvSpPr>
            <a:spLocks noGrp="1"/>
          </p:cNvSpPr>
          <p:nvPr>
            <p:ph type="title"/>
          </p:nvPr>
        </p:nvSpPr>
        <p:spPr/>
        <p:txBody>
          <a:bodyPr/>
          <a:lstStyle/>
          <a:p>
            <a:r>
              <a:rPr lang="lt-LT" dirty="0">
                <a:latin typeface="Times New Roman" panose="02020603050405020304" pitchFamily="18" charset="0"/>
                <a:cs typeface="Times New Roman" panose="02020603050405020304" pitchFamily="18" charset="0"/>
              </a:rPr>
              <a:t>Tikėjimas ir tarnystė vargšams: tarnauti vargšams yra privilegija</a:t>
            </a:r>
          </a:p>
        </p:txBody>
      </p:sp>
      <p:sp>
        <p:nvSpPr>
          <p:cNvPr id="3" name="Turinio vietos rezervavimo ženklas 2">
            <a:extLst>
              <a:ext uri="{FF2B5EF4-FFF2-40B4-BE49-F238E27FC236}">
                <a16:creationId xmlns:a16="http://schemas.microsoft.com/office/drawing/2014/main" id="{A57C2B02-5D58-432C-9B41-33EF8FD8AE2A}"/>
              </a:ext>
            </a:extLst>
          </p:cNvPr>
          <p:cNvSpPr>
            <a:spLocks noGrp="1"/>
          </p:cNvSpPr>
          <p:nvPr>
            <p:ph idx="1"/>
          </p:nvPr>
        </p:nvSpPr>
        <p:spPr/>
        <p:txBody>
          <a:bodyPr>
            <a:normAutofit lnSpcReduction="10000"/>
          </a:bodyPr>
          <a:lstStyle/>
          <a:p>
            <a:r>
              <a:rPr lang="lt-LT" sz="2000" dirty="0">
                <a:latin typeface="Times New Roman" panose="02020603050405020304" pitchFamily="18" charset="0"/>
                <a:cs typeface="Times New Roman" panose="02020603050405020304" pitchFamily="18" charset="0"/>
              </a:rPr>
              <a:t>Nuo vaikystės Petras Jurgis Frasatis buvo labai jautrus kitiems. Matydamas skurdą Turine, jis dažnai atiduodavo savo daiktus ar pinigus tiems, kuriems labiausiai jų reikėjo.</a:t>
            </a:r>
            <a:r>
              <a:rPr lang="lt-LT" sz="1400" dirty="0">
                <a:latin typeface="Times New Roman" panose="02020603050405020304" pitchFamily="18" charset="0"/>
                <a:cs typeface="Times New Roman" panose="02020603050405020304" pitchFamily="18" charset="0"/>
              </a:rPr>
              <a:t> </a:t>
            </a:r>
            <a:r>
              <a:rPr lang="lt-LT" sz="2000" dirty="0">
                <a:latin typeface="Times New Roman" panose="02020603050405020304" pitchFamily="18" charset="0"/>
                <a:cs typeface="Times New Roman" panose="02020603050405020304" pitchFamily="18" charset="0"/>
              </a:rPr>
              <a:t>Jo tikėjimas augo šeimoje, nors tėvai nebuvo labai praktikuojantys katalikai. </a:t>
            </a:r>
          </a:p>
          <a:p>
            <a:r>
              <a:rPr lang="lt-LT" sz="2000" dirty="0">
                <a:latin typeface="Times New Roman" panose="02020603050405020304" pitchFamily="18" charset="0"/>
                <a:cs typeface="Times New Roman" panose="02020603050405020304" pitchFamily="18" charset="0"/>
              </a:rPr>
              <a:t>Vis dėlto Petras pats atrado Dievą ir troško gyventi pagal Evangeliją. Jaunuolį į priekį vedė Evangelijos žodžiai: „Iš tiesų sakau jums, kiek kartų tai padarėte vienam iš šitų mažiausiųjų mano brolių, man padarėte“ (Mt 25, 40). </a:t>
            </a:r>
            <a:r>
              <a:rPr lang="lt-LT" sz="1400" dirty="0">
                <a:latin typeface="Times New Roman" panose="02020603050405020304" pitchFamily="18" charset="0"/>
                <a:cs typeface="Times New Roman" panose="02020603050405020304" pitchFamily="18" charset="0"/>
              </a:rPr>
              <a:t> </a:t>
            </a:r>
            <a:r>
              <a:rPr lang="lt-LT" sz="2000" dirty="0">
                <a:latin typeface="Times New Roman" panose="02020603050405020304" pitchFamily="18" charset="0"/>
                <a:cs typeface="Times New Roman" panose="02020603050405020304" pitchFamily="18" charset="0"/>
              </a:rPr>
              <a:t>Jis kasdien dalyvaudavo šv. Mišiose, melsdavosi Rožinį, priklausė katalikų jaunimo organizacijoms.</a:t>
            </a:r>
            <a:r>
              <a:rPr lang="lt-LT" sz="1400" dirty="0">
                <a:latin typeface="Times New Roman" panose="02020603050405020304" pitchFamily="18" charset="0"/>
                <a:cs typeface="Times New Roman" panose="02020603050405020304" pitchFamily="18" charset="0"/>
              </a:rPr>
              <a:t> </a:t>
            </a:r>
            <a:r>
              <a:rPr lang="lt-LT" sz="2000" dirty="0">
                <a:latin typeface="Times New Roman" panose="02020603050405020304" pitchFamily="18" charset="0"/>
                <a:cs typeface="Times New Roman" panose="02020603050405020304" pitchFamily="18" charset="0"/>
              </a:rPr>
              <a:t>Tikėjimas jam buvo veiklus: jis nuoširdžiai tikėjo, kad Dievą galima pasiekti per artimo meilę. Todėl nuolat lankė ligonius, našlaičius, bedarbius ir benamius.</a:t>
            </a:r>
            <a:r>
              <a:rPr lang="lt-LT" sz="1400" dirty="0">
                <a:latin typeface="Times New Roman" panose="02020603050405020304" pitchFamily="18" charset="0"/>
                <a:cs typeface="Times New Roman" panose="02020603050405020304" pitchFamily="18" charset="0"/>
              </a:rPr>
              <a:t> </a:t>
            </a:r>
          </a:p>
          <a:p>
            <a:r>
              <a:rPr lang="lt-LT" sz="2000" dirty="0">
                <a:latin typeface="Times New Roman" panose="02020603050405020304" pitchFamily="18" charset="0"/>
                <a:cs typeface="Times New Roman" panose="02020603050405020304" pitchFamily="18" charset="0"/>
              </a:rPr>
              <a:t>Labai dažnai padėdavo slapta – nenorėjo, kad kiti žinotų apie jo gerus darbus. Jo manymu, tikra meilė nereikalauja pagyrų.</a:t>
            </a:r>
            <a:r>
              <a:rPr lang="lt-LT" sz="1400" dirty="0">
                <a:latin typeface="Times New Roman" panose="02020603050405020304" pitchFamily="18" charset="0"/>
                <a:cs typeface="Times New Roman" panose="02020603050405020304" pitchFamily="18" charset="0"/>
              </a:rPr>
              <a:t> </a:t>
            </a:r>
            <a:r>
              <a:rPr lang="lt-LT" sz="2000" dirty="0">
                <a:latin typeface="Times New Roman" panose="02020603050405020304" pitchFamily="18" charset="0"/>
                <a:cs typeface="Times New Roman" panose="02020603050405020304" pitchFamily="18" charset="0"/>
              </a:rPr>
              <a:t>Petras tikėjo, kad kiekvienas žmogus yra vertingas ir mylimas Dievo, todėl elgėsi su kiekvienu pagarbiai, net jei tai buvo pats vargingiausias žmogus gatvėje</a:t>
            </a:r>
            <a:r>
              <a:rPr lang="lt-LT" sz="1400" dirty="0">
                <a:latin typeface="Times New Roman" panose="02020603050405020304" pitchFamily="18" charset="0"/>
                <a:cs typeface="Times New Roman" panose="02020603050405020304" pitchFamily="18" charset="0"/>
              </a:rPr>
              <a:t>.</a:t>
            </a:r>
            <a:r>
              <a:rPr lang="lt-LT" sz="1050" dirty="0">
                <a:latin typeface="Times New Roman" panose="02020603050405020304" pitchFamily="18" charset="0"/>
                <a:cs typeface="Times New Roman" panose="02020603050405020304" pitchFamily="18" charset="0"/>
              </a:rPr>
              <a:t> </a:t>
            </a:r>
          </a:p>
          <a:p>
            <a:r>
              <a:rPr lang="lt-LT" b="1" dirty="0">
                <a:latin typeface="Times New Roman" panose="02020603050405020304" pitchFamily="18" charset="0"/>
                <a:cs typeface="Times New Roman" panose="02020603050405020304" pitchFamily="18" charset="0"/>
              </a:rPr>
              <a:t>„Jėzus aplanko mane Eucharistijoje, o aš Jį aplankau vargstančiuosiuose.“</a:t>
            </a:r>
          </a:p>
          <a:p>
            <a:endParaRPr lang="lt-LT" sz="2000" dirty="0"/>
          </a:p>
        </p:txBody>
      </p:sp>
    </p:spTree>
    <p:extLst>
      <p:ext uri="{BB962C8B-B14F-4D97-AF65-F5344CB8AC3E}">
        <p14:creationId xmlns:p14="http://schemas.microsoft.com/office/powerpoint/2010/main" val="34347603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2" name="Picture 6" descr="This may contain: the three crosses are in front of an empty blue background with leaves and branches on it">
            <a:extLst>
              <a:ext uri="{FF2B5EF4-FFF2-40B4-BE49-F238E27FC236}">
                <a16:creationId xmlns:a16="http://schemas.microsoft.com/office/drawing/2014/main" id="{D00A38EA-4E50-43BE-9F06-FC9857DEF3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1942" y="-222060"/>
            <a:ext cx="12192000" cy="6867413"/>
          </a:xfrm>
          <a:prstGeom prst="rect">
            <a:avLst/>
          </a:prstGeom>
          <a:noFill/>
          <a:extLst>
            <a:ext uri="{909E8E84-426E-40DD-AFC4-6F175D3DCCD1}">
              <a14:hiddenFill xmlns:a14="http://schemas.microsoft.com/office/drawing/2010/main">
                <a:solidFill>
                  <a:srgbClr val="FFFFFF"/>
                </a:solidFill>
              </a14:hiddenFill>
            </a:ext>
          </a:extLst>
        </p:spPr>
      </p:pic>
      <p:sp>
        <p:nvSpPr>
          <p:cNvPr id="2" name="Pavadinimas 1">
            <a:extLst>
              <a:ext uri="{FF2B5EF4-FFF2-40B4-BE49-F238E27FC236}">
                <a16:creationId xmlns:a16="http://schemas.microsoft.com/office/drawing/2014/main" id="{1EAE9BE7-8FC0-4C8D-A5CB-546DE8B89283}"/>
              </a:ext>
            </a:extLst>
          </p:cNvPr>
          <p:cNvSpPr>
            <a:spLocks noGrp="1"/>
          </p:cNvSpPr>
          <p:nvPr>
            <p:ph type="title"/>
          </p:nvPr>
        </p:nvSpPr>
        <p:spPr>
          <a:xfrm>
            <a:off x="839788" y="457200"/>
            <a:ext cx="3932237" cy="1025371"/>
          </a:xfrm>
        </p:spPr>
        <p:txBody>
          <a:bodyPr/>
          <a:lstStyle/>
          <a:p>
            <a:r>
              <a:rPr lang="lt-LT" dirty="0">
                <a:latin typeface="Times New Roman" panose="02020603050405020304" pitchFamily="18" charset="0"/>
                <a:cs typeface="Times New Roman" panose="02020603050405020304" pitchFamily="18" charset="0"/>
              </a:rPr>
              <a:t>Meilė kalnams ir draugams </a:t>
            </a:r>
          </a:p>
        </p:txBody>
      </p:sp>
      <p:sp>
        <p:nvSpPr>
          <p:cNvPr id="4" name="Teksto vietos rezervavimo ženklas 3">
            <a:extLst>
              <a:ext uri="{FF2B5EF4-FFF2-40B4-BE49-F238E27FC236}">
                <a16:creationId xmlns:a16="http://schemas.microsoft.com/office/drawing/2014/main" id="{6856B999-6D5A-49F1-8F46-5F73C36BAC93}"/>
              </a:ext>
            </a:extLst>
          </p:cNvPr>
          <p:cNvSpPr>
            <a:spLocks noGrp="1"/>
          </p:cNvSpPr>
          <p:nvPr>
            <p:ph type="body" sz="half" idx="2"/>
          </p:nvPr>
        </p:nvSpPr>
        <p:spPr>
          <a:xfrm>
            <a:off x="221942" y="1482571"/>
            <a:ext cx="4550083" cy="5104660"/>
          </a:xfrm>
        </p:spPr>
        <p:txBody>
          <a:bodyPr>
            <a:normAutofit/>
          </a:bodyPr>
          <a:lstStyle/>
          <a:p>
            <a:r>
              <a:rPr lang="lt-LT" sz="2000" dirty="0">
                <a:latin typeface="Times New Roman" panose="02020603050405020304" pitchFamily="18" charset="0"/>
                <a:cs typeface="Times New Roman" panose="02020603050405020304" pitchFamily="18" charset="0"/>
              </a:rPr>
              <a:t>Petras Jurgis Frasatis labai mėgo kalnus ir žygius gamtoje. Kalnai jam buvo vieta, kur jis galėjo melstis, džiaugtis laisve ir  Dievo artumu. Jis sakydavo, kad kopimas į viršūnes moko ryžto ir tikslų siekimo.                                    </a:t>
            </a:r>
          </a:p>
          <a:p>
            <a:r>
              <a:rPr lang="lt-LT" sz="2000" dirty="0">
                <a:latin typeface="Times New Roman" panose="02020603050405020304" pitchFamily="18" charset="0"/>
                <a:cs typeface="Times New Roman" panose="02020603050405020304" pitchFamily="18" charset="0"/>
              </a:rPr>
              <a:t>Kalnuose jis buvo linksmas, energingas, draugiškas – juokavo, palaikė kitus, skatino nenuleisti rankų. Draugai jį prisimena kaip žmogų, kuris visada rūpinosi kitais, padėdavo pavargusiems žygyje, dalindavosi maistu.</a:t>
            </a:r>
          </a:p>
          <a:p>
            <a:r>
              <a:rPr lang="lt-LT" sz="2000" dirty="0">
                <a:latin typeface="Times New Roman" panose="02020603050405020304" pitchFamily="18" charset="0"/>
                <a:cs typeface="Times New Roman" panose="02020603050405020304" pitchFamily="18" charset="0"/>
              </a:rPr>
              <a:t>Jis tikėjo, kad tikra draugystė paremta meile,</a:t>
            </a:r>
            <a:r>
              <a:rPr lang="lt-LT" sz="2000" b="1" dirty="0">
                <a:latin typeface="Times New Roman" panose="02020603050405020304" pitchFamily="18" charset="0"/>
                <a:cs typeface="Times New Roman" panose="02020603050405020304" pitchFamily="18" charset="0"/>
              </a:rPr>
              <a:t> </a:t>
            </a:r>
            <a:r>
              <a:rPr lang="lt-LT" sz="2000" dirty="0">
                <a:latin typeface="Times New Roman" panose="02020603050405020304" pitchFamily="18" charset="0"/>
                <a:cs typeface="Times New Roman" panose="02020603050405020304" pitchFamily="18" charset="0"/>
              </a:rPr>
              <a:t>tikėjimu ir pasišventimu, todėl dažnai draugus vesdavosi į maldos, tarnystės ar žygių veiklas. Net ir būdamas jaunas, jis sugebėjo suburti aplink save žmones ir įkvėpti juos būti geresniais.</a:t>
            </a:r>
          </a:p>
        </p:txBody>
      </p:sp>
      <p:sp>
        <p:nvSpPr>
          <p:cNvPr id="6" name="TextBox 5">
            <a:extLst>
              <a:ext uri="{FF2B5EF4-FFF2-40B4-BE49-F238E27FC236}">
                <a16:creationId xmlns:a16="http://schemas.microsoft.com/office/drawing/2014/main" id="{83DD7482-F73D-48EA-9242-8FAD8829ABBE}"/>
              </a:ext>
            </a:extLst>
          </p:cNvPr>
          <p:cNvSpPr txBox="1"/>
          <p:nvPr/>
        </p:nvSpPr>
        <p:spPr>
          <a:xfrm>
            <a:off x="4958456" y="5433135"/>
            <a:ext cx="7109257" cy="523220"/>
          </a:xfrm>
          <a:prstGeom prst="rect">
            <a:avLst/>
          </a:prstGeom>
          <a:noFill/>
        </p:spPr>
        <p:txBody>
          <a:bodyPr wrap="square">
            <a:spAutoFit/>
          </a:bodyPr>
          <a:lstStyle/>
          <a:p>
            <a:r>
              <a:rPr lang="lt-LT" sz="2800" b="1" dirty="0">
                <a:latin typeface="Times New Roman" panose="02020603050405020304" pitchFamily="18" charset="0"/>
                <a:cs typeface="Times New Roman" panose="02020603050405020304" pitchFamily="18" charset="0"/>
              </a:rPr>
              <a:t>„Gyventi be tikėjimo – tai gyventi be tikslo.“</a:t>
            </a:r>
          </a:p>
        </p:txBody>
      </p:sp>
      <p:pic>
        <p:nvPicPr>
          <p:cNvPr id="9" name="Content Placeholder 8">
            <a:extLst>
              <a:ext uri="{FF2B5EF4-FFF2-40B4-BE49-F238E27FC236}">
                <a16:creationId xmlns:a16="http://schemas.microsoft.com/office/drawing/2014/main" id="{B99A9035-DB09-D6B5-127F-A2A253D86356}"/>
              </a:ext>
            </a:extLst>
          </p:cNvPr>
          <p:cNvPicPr>
            <a:picLocks noGrp="1" noChangeAspect="1"/>
          </p:cNvPicPr>
          <p:nvPr>
            <p:ph idx="1"/>
          </p:nvPr>
        </p:nvPicPr>
        <p:blipFill>
          <a:blip r:embed="rId3"/>
          <a:stretch>
            <a:fillRect/>
          </a:stretch>
        </p:blipFill>
        <p:spPr>
          <a:xfrm>
            <a:off x="4958456" y="-31904"/>
            <a:ext cx="3436286" cy="4873625"/>
          </a:xfrm>
          <a:prstGeom prst="rect">
            <a:avLst/>
          </a:prstGeom>
        </p:spPr>
      </p:pic>
      <p:pic>
        <p:nvPicPr>
          <p:cNvPr id="11" name="Picture 10">
            <a:extLst>
              <a:ext uri="{FF2B5EF4-FFF2-40B4-BE49-F238E27FC236}">
                <a16:creationId xmlns:a16="http://schemas.microsoft.com/office/drawing/2014/main" id="{0D7A4136-25EE-97F1-EA78-EFE9C9A469B9}"/>
              </a:ext>
            </a:extLst>
          </p:cNvPr>
          <p:cNvPicPr>
            <a:picLocks noChangeAspect="1"/>
          </p:cNvPicPr>
          <p:nvPr/>
        </p:nvPicPr>
        <p:blipFill>
          <a:blip r:embed="rId4"/>
          <a:stretch>
            <a:fillRect/>
          </a:stretch>
        </p:blipFill>
        <p:spPr>
          <a:xfrm>
            <a:off x="8633407" y="-31904"/>
            <a:ext cx="3028950" cy="1514475"/>
          </a:xfrm>
          <a:prstGeom prst="rect">
            <a:avLst/>
          </a:prstGeom>
        </p:spPr>
      </p:pic>
      <p:pic>
        <p:nvPicPr>
          <p:cNvPr id="12" name="Picture 11">
            <a:extLst>
              <a:ext uri="{FF2B5EF4-FFF2-40B4-BE49-F238E27FC236}">
                <a16:creationId xmlns:a16="http://schemas.microsoft.com/office/drawing/2014/main" id="{043A36B7-01A2-F602-23C1-5D31B89AC739}"/>
              </a:ext>
            </a:extLst>
          </p:cNvPr>
          <p:cNvPicPr>
            <a:picLocks noChangeAspect="1"/>
          </p:cNvPicPr>
          <p:nvPr/>
        </p:nvPicPr>
        <p:blipFill>
          <a:blip r:embed="rId5"/>
          <a:stretch>
            <a:fillRect/>
          </a:stretch>
        </p:blipFill>
        <p:spPr>
          <a:xfrm>
            <a:off x="8633407" y="1581787"/>
            <a:ext cx="3047444" cy="2047501"/>
          </a:xfrm>
          <a:prstGeom prst="rect">
            <a:avLst/>
          </a:prstGeom>
        </p:spPr>
      </p:pic>
    </p:spTree>
    <p:extLst>
      <p:ext uri="{BB962C8B-B14F-4D97-AF65-F5344CB8AC3E}">
        <p14:creationId xmlns:p14="http://schemas.microsoft.com/office/powerpoint/2010/main" val="1966605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This may contain: the three crosses are in front of an empty blue background with leaves and branches on it">
            <a:extLst>
              <a:ext uri="{FF2B5EF4-FFF2-40B4-BE49-F238E27FC236}">
                <a16:creationId xmlns:a16="http://schemas.microsoft.com/office/drawing/2014/main" id="{07B72A47-6743-4F8E-83AE-60F9AC9F26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17"/>
            <a:ext cx="12192000" cy="6856883"/>
          </a:xfrm>
          <a:prstGeom prst="rect">
            <a:avLst/>
          </a:prstGeom>
          <a:noFill/>
          <a:extLst>
            <a:ext uri="{909E8E84-426E-40DD-AFC4-6F175D3DCCD1}">
              <a14:hiddenFill xmlns:a14="http://schemas.microsoft.com/office/drawing/2010/main">
                <a:solidFill>
                  <a:srgbClr val="FFFFFF"/>
                </a:solidFill>
              </a14:hiddenFill>
            </a:ext>
          </a:extLst>
        </p:spPr>
      </p:pic>
      <p:sp>
        <p:nvSpPr>
          <p:cNvPr id="2" name="Pavadinimas 1">
            <a:extLst>
              <a:ext uri="{FF2B5EF4-FFF2-40B4-BE49-F238E27FC236}">
                <a16:creationId xmlns:a16="http://schemas.microsoft.com/office/drawing/2014/main" id="{86642794-FF12-48FF-BACC-40F6408C919A}"/>
              </a:ext>
            </a:extLst>
          </p:cNvPr>
          <p:cNvSpPr>
            <a:spLocks noGrp="1"/>
          </p:cNvSpPr>
          <p:nvPr>
            <p:ph type="title"/>
          </p:nvPr>
        </p:nvSpPr>
        <p:spPr/>
        <p:txBody>
          <a:bodyPr/>
          <a:lstStyle/>
          <a:p>
            <a:r>
              <a:rPr lang="lt-LT" dirty="0">
                <a:latin typeface="Times New Roman" panose="02020603050405020304" pitchFamily="18" charset="0"/>
                <a:cs typeface="Times New Roman" panose="02020603050405020304" pitchFamily="18" charset="0"/>
              </a:rPr>
              <a:t>Mirtis ir beatifikacija</a:t>
            </a:r>
          </a:p>
        </p:txBody>
      </p:sp>
      <p:sp>
        <p:nvSpPr>
          <p:cNvPr id="3" name="Turinio vietos rezervavimo ženklas 2">
            <a:extLst>
              <a:ext uri="{FF2B5EF4-FFF2-40B4-BE49-F238E27FC236}">
                <a16:creationId xmlns:a16="http://schemas.microsoft.com/office/drawing/2014/main" id="{F1BC963D-B3BC-4676-A2DB-6AFA5BE3E980}"/>
              </a:ext>
            </a:extLst>
          </p:cNvPr>
          <p:cNvSpPr>
            <a:spLocks noGrp="1"/>
          </p:cNvSpPr>
          <p:nvPr>
            <p:ph idx="1"/>
          </p:nvPr>
        </p:nvSpPr>
        <p:spPr/>
        <p:txBody>
          <a:bodyPr>
            <a:normAutofit fontScale="92500" lnSpcReduction="10000"/>
          </a:bodyPr>
          <a:lstStyle/>
          <a:p>
            <a:r>
              <a:rPr lang="lt-LT" sz="2400" dirty="0">
                <a:latin typeface="Times New Roman" panose="02020603050405020304" pitchFamily="18" charset="0"/>
                <a:cs typeface="Times New Roman" panose="02020603050405020304" pitchFamily="18" charset="0"/>
              </a:rPr>
              <a:t>Būdamas vos 24 Petras susirgo poliomielitu, tikėtina, užsikrėtė lankydamas vargšus. Šeimos nariai nieko nepastebėjo, nes tuo tarpu ant mirties slenksčio buvo jo močiutė. Petras Jurgis, nors ir labai kankinosi, šeimos dėmesio nereikalavo. Po šešių dienų baisių kančių jis mirė 1925 m. liepos 4 d. būdamas 24 metų. Šeima tik tada suprato, kas nutiko. Paskutinis Petro Jurgio prašymas buvo paimti vienam vargšui užsakytus vaistus. Per jo laidotuves susirinko tūkstančiai žmonių, kuriems vienaip ar kitaip per savo gyvenimą jis buvo padėjęs.</a:t>
            </a:r>
          </a:p>
          <a:p>
            <a:r>
              <a:rPr lang="lt-LT" sz="2400" dirty="0">
                <a:latin typeface="Times New Roman" panose="02020603050405020304" pitchFamily="18" charset="0"/>
                <a:cs typeface="Times New Roman" panose="02020603050405020304" pitchFamily="18" charset="0"/>
              </a:rPr>
              <a:t>Jo kūnas išliko nesuiręs, o tai laikoma šventumo ženklu. 1990 m. popiežius Jonas Paulius II paskelbė jį palaimintuoju, pavadindamas jo gyvenimą „šventumo modeliu jaunimui“. Bažnyčia ir šiandien skatina jaunuolius sekti jo tikėjimo, džiaugsmo ir tarnystės pavyzdžiu.</a:t>
            </a:r>
          </a:p>
          <a:p>
            <a:r>
              <a:rPr lang="lt-LT" b="1" dirty="0">
                <a:latin typeface="Times New Roman" panose="02020603050405020304" pitchFamily="18" charset="0"/>
                <a:cs typeface="Times New Roman" panose="02020603050405020304" pitchFamily="18" charset="0"/>
              </a:rPr>
              <a:t>„Jo gyvenimas buvo paprastas, bet nepaprastai kupinas malonės.“</a:t>
            </a:r>
            <a:br>
              <a:rPr lang="lt-LT" b="1" dirty="0">
                <a:latin typeface="Times New Roman" panose="02020603050405020304" pitchFamily="18" charset="0"/>
                <a:cs typeface="Times New Roman" panose="02020603050405020304" pitchFamily="18" charset="0"/>
              </a:rPr>
            </a:br>
            <a:r>
              <a:rPr lang="lt-LT" b="1" dirty="0">
                <a:latin typeface="Times New Roman" panose="02020603050405020304" pitchFamily="18" charset="0"/>
                <a:cs typeface="Times New Roman" panose="02020603050405020304" pitchFamily="18" charset="0"/>
              </a:rPr>
              <a:t> Jonas Paulius II</a:t>
            </a:r>
          </a:p>
          <a:p>
            <a:endParaRPr lang="lt-LT" sz="2400" dirty="0">
              <a:latin typeface="Times New Roman" panose="02020603050405020304" pitchFamily="18" charset="0"/>
              <a:cs typeface="Times New Roman" panose="02020603050405020304" pitchFamily="18" charset="0"/>
            </a:endParaRPr>
          </a:p>
          <a:p>
            <a:endParaRPr lang="lt-LT"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9761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32" name="Picture 12" descr="This may contain: the three crosses are in front of an empty blue background with leaves and branches on it">
            <a:extLst>
              <a:ext uri="{FF2B5EF4-FFF2-40B4-BE49-F238E27FC236}">
                <a16:creationId xmlns:a16="http://schemas.microsoft.com/office/drawing/2014/main" id="{93295D5D-500B-41D2-BEE7-666FBAAE62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321"/>
            <a:ext cx="12192000" cy="6841725"/>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Blessed Pier Giorgio Frassati - The Dominican Friars in Britain">
            <a:extLst>
              <a:ext uri="{FF2B5EF4-FFF2-40B4-BE49-F238E27FC236}">
                <a16:creationId xmlns:a16="http://schemas.microsoft.com/office/drawing/2014/main" id="{00607CD6-5D1C-411B-B479-C90973FAC15D}"/>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492600" y="3580170"/>
            <a:ext cx="4099874" cy="3074906"/>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A Year with Pier Giorgio Frassati">
            <a:extLst>
              <a:ext uri="{FF2B5EF4-FFF2-40B4-BE49-F238E27FC236}">
                <a16:creationId xmlns:a16="http://schemas.microsoft.com/office/drawing/2014/main" id="{3556079D-5150-451E-A9F8-9D117EAD5E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96139" y="257419"/>
            <a:ext cx="4685494" cy="3123663"/>
          </a:xfrm>
          <a:prstGeom prst="rect">
            <a:avLst/>
          </a:prstGeom>
          <a:noFill/>
          <a:extLst>
            <a:ext uri="{909E8E84-426E-40DD-AFC4-6F175D3DCCD1}">
              <a14:hiddenFill xmlns:a14="http://schemas.microsoft.com/office/drawing/2010/main">
                <a:solidFill>
                  <a:srgbClr val="FFFFFF"/>
                </a:solidFill>
              </a14:hiddenFill>
            </a:ext>
          </a:extLst>
        </p:spPr>
      </p:pic>
      <p:pic>
        <p:nvPicPr>
          <p:cNvPr id="4" name="Paveikslėlis 3">
            <a:extLst>
              <a:ext uri="{FF2B5EF4-FFF2-40B4-BE49-F238E27FC236}">
                <a16:creationId xmlns:a16="http://schemas.microsoft.com/office/drawing/2014/main" id="{5ACB2DF5-044A-4A3A-B14C-B8F7E801C90B}"/>
              </a:ext>
            </a:extLst>
          </p:cNvPr>
          <p:cNvPicPr>
            <a:picLocks noChangeAspect="1"/>
          </p:cNvPicPr>
          <p:nvPr/>
        </p:nvPicPr>
        <p:blipFill>
          <a:blip r:embed="rId5"/>
          <a:stretch>
            <a:fillRect/>
          </a:stretch>
        </p:blipFill>
        <p:spPr>
          <a:xfrm>
            <a:off x="196286" y="257418"/>
            <a:ext cx="2648501" cy="3171581"/>
          </a:xfrm>
          <a:prstGeom prst="rect">
            <a:avLst/>
          </a:prstGeom>
        </p:spPr>
      </p:pic>
      <p:pic>
        <p:nvPicPr>
          <p:cNvPr id="5128" name="Picture 8" descr="Blessed Pier Giorgio Frassati - The Dominican Friars in Britain">
            <a:extLst>
              <a:ext uri="{FF2B5EF4-FFF2-40B4-BE49-F238E27FC236}">
                <a16:creationId xmlns:a16="http://schemas.microsoft.com/office/drawing/2014/main" id="{ACDA0564-85BC-490D-B3ED-4EB9E572A88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36816" y="270105"/>
            <a:ext cx="4186106" cy="3139580"/>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Claire Couche | Etiquette Instructor | TODAY I MET BLESSED PIER GIORGIO'S  NIECE! And prayed at the bedside where he died. I was able to touch his  rosary, his skis, his ax.">
            <a:extLst>
              <a:ext uri="{FF2B5EF4-FFF2-40B4-BE49-F238E27FC236}">
                <a16:creationId xmlns:a16="http://schemas.microsoft.com/office/drawing/2014/main" id="{ED69E5FF-61E0-4950-96FB-688992CF20D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6286" y="3580170"/>
            <a:ext cx="3100028" cy="31000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31936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E04BD1-CFDC-8C43-9E39-F9EDBF09B8BF}"/>
              </a:ext>
            </a:extLst>
          </p:cNvPr>
          <p:cNvSpPr>
            <a:spLocks noGrp="1"/>
          </p:cNvSpPr>
          <p:nvPr>
            <p:ph type="title"/>
          </p:nvPr>
        </p:nvSpPr>
        <p:spPr/>
        <p:txBody>
          <a:bodyPr>
            <a:noAutofit/>
          </a:bodyPr>
          <a:lstStyle/>
          <a:p>
            <a:r>
              <a:rPr lang="lt-LT" sz="3600" b="1" dirty="0"/>
              <a:t>2025 metais rugsėjo 7 d. popiežius Leonas XIV per sekmadienio šv. Mišias Jurgį Petrą Frasatį paskelbė šventuoju</a:t>
            </a:r>
            <a:endParaRPr lang="en-GB" sz="3600" b="1" dirty="0"/>
          </a:p>
        </p:txBody>
      </p:sp>
      <p:pic>
        <p:nvPicPr>
          <p:cNvPr id="4" name="Content Placeholder 3">
            <a:extLst>
              <a:ext uri="{FF2B5EF4-FFF2-40B4-BE49-F238E27FC236}">
                <a16:creationId xmlns:a16="http://schemas.microsoft.com/office/drawing/2014/main" id="{AA953EAF-D56F-D452-DED9-6B98243DA67C}"/>
              </a:ext>
            </a:extLst>
          </p:cNvPr>
          <p:cNvPicPr>
            <a:picLocks noGrp="1" noChangeAspect="1"/>
          </p:cNvPicPr>
          <p:nvPr>
            <p:ph idx="1"/>
          </p:nvPr>
        </p:nvPicPr>
        <p:blipFill>
          <a:blip r:embed="rId2"/>
          <a:stretch>
            <a:fillRect/>
          </a:stretch>
        </p:blipFill>
        <p:spPr>
          <a:xfrm>
            <a:off x="167779" y="2516694"/>
            <a:ext cx="5851557" cy="3363435"/>
          </a:xfrm>
          <a:prstGeom prst="rect">
            <a:avLst/>
          </a:prstGeom>
        </p:spPr>
      </p:pic>
      <p:pic>
        <p:nvPicPr>
          <p:cNvPr id="5" name="Picture 4">
            <a:extLst>
              <a:ext uri="{FF2B5EF4-FFF2-40B4-BE49-F238E27FC236}">
                <a16:creationId xmlns:a16="http://schemas.microsoft.com/office/drawing/2014/main" id="{40D668E8-553D-1E95-B814-24F8E64B020B}"/>
              </a:ext>
            </a:extLst>
          </p:cNvPr>
          <p:cNvPicPr>
            <a:picLocks noChangeAspect="1"/>
          </p:cNvPicPr>
          <p:nvPr/>
        </p:nvPicPr>
        <p:blipFill>
          <a:blip r:embed="rId3"/>
          <a:stretch>
            <a:fillRect/>
          </a:stretch>
        </p:blipFill>
        <p:spPr>
          <a:xfrm>
            <a:off x="6585358" y="2516694"/>
            <a:ext cx="5189192" cy="3421623"/>
          </a:xfrm>
          <a:prstGeom prst="rect">
            <a:avLst/>
          </a:prstGeom>
        </p:spPr>
      </p:pic>
    </p:spTree>
    <p:extLst>
      <p:ext uri="{BB962C8B-B14F-4D97-AF65-F5344CB8AC3E}">
        <p14:creationId xmlns:p14="http://schemas.microsoft.com/office/powerpoint/2010/main" val="2446320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This may contain: the three crosses are in front of an empty blue background with leaves and branches on it">
            <a:extLst>
              <a:ext uri="{FF2B5EF4-FFF2-40B4-BE49-F238E27FC236}">
                <a16:creationId xmlns:a16="http://schemas.microsoft.com/office/drawing/2014/main" id="{98F6A25D-DE3E-4A2B-8584-557A406937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413"/>
            <a:ext cx="12192000" cy="6867413"/>
          </a:xfrm>
          <a:prstGeom prst="rect">
            <a:avLst/>
          </a:prstGeom>
          <a:noFill/>
          <a:extLst>
            <a:ext uri="{909E8E84-426E-40DD-AFC4-6F175D3DCCD1}">
              <a14:hiddenFill xmlns:a14="http://schemas.microsoft.com/office/drawing/2010/main">
                <a:solidFill>
                  <a:srgbClr val="FFFFFF"/>
                </a:solidFill>
              </a14:hiddenFill>
            </a:ext>
          </a:extLst>
        </p:spPr>
      </p:pic>
      <p:sp>
        <p:nvSpPr>
          <p:cNvPr id="2" name="Pavadinimas 1">
            <a:extLst>
              <a:ext uri="{FF2B5EF4-FFF2-40B4-BE49-F238E27FC236}">
                <a16:creationId xmlns:a16="http://schemas.microsoft.com/office/drawing/2014/main" id="{4741D74A-CD31-4654-958F-CA4C041A0EC6}"/>
              </a:ext>
            </a:extLst>
          </p:cNvPr>
          <p:cNvSpPr>
            <a:spLocks noGrp="1"/>
          </p:cNvSpPr>
          <p:nvPr>
            <p:ph type="title"/>
          </p:nvPr>
        </p:nvSpPr>
        <p:spPr/>
        <p:txBody>
          <a:bodyPr/>
          <a:lstStyle/>
          <a:p>
            <a:r>
              <a:rPr lang="lt-LT" dirty="0">
                <a:latin typeface="Times New Roman" panose="02020603050405020304" pitchFamily="18" charset="0"/>
                <a:cs typeface="Times New Roman" panose="02020603050405020304" pitchFamily="18" charset="0"/>
              </a:rPr>
              <a:t>Jo pavyzdys šiandien</a:t>
            </a:r>
          </a:p>
        </p:txBody>
      </p:sp>
      <p:sp>
        <p:nvSpPr>
          <p:cNvPr id="3" name="Turinio vietos rezervavimo ženklas 2">
            <a:extLst>
              <a:ext uri="{FF2B5EF4-FFF2-40B4-BE49-F238E27FC236}">
                <a16:creationId xmlns:a16="http://schemas.microsoft.com/office/drawing/2014/main" id="{141EFFDC-1A65-4909-8BDB-7DCEA35D9D5B}"/>
              </a:ext>
            </a:extLst>
          </p:cNvPr>
          <p:cNvSpPr>
            <a:spLocks noGrp="1"/>
          </p:cNvSpPr>
          <p:nvPr>
            <p:ph idx="1"/>
          </p:nvPr>
        </p:nvSpPr>
        <p:spPr/>
        <p:txBody>
          <a:bodyPr/>
          <a:lstStyle/>
          <a:p>
            <a:r>
              <a:rPr lang="lt-LT" dirty="0">
                <a:latin typeface="Times New Roman" panose="02020603050405020304" pitchFamily="18" charset="0"/>
                <a:cs typeface="Times New Roman" panose="02020603050405020304" pitchFamily="18" charset="0"/>
              </a:rPr>
              <a:t>Palaimintasis Petras Jurgis Frasatis ir šiandien yra įkvėpimas jaunimui visame pasaulyje. Jo gyvenimas primena, kad šventumas yra pasiekiamas kiekvienam – net paprastame kasdieniniame gyvenime. Jis moko drąsiai gyventi tikėjimu, nebijoti būti geriems ir padėti kitiems net tada, kai niekas to nemato. Jo moto „Verso </a:t>
            </a:r>
            <a:r>
              <a:rPr lang="lt-LT" dirty="0" err="1">
                <a:latin typeface="Times New Roman" panose="02020603050405020304" pitchFamily="18" charset="0"/>
                <a:cs typeface="Times New Roman" panose="02020603050405020304" pitchFamily="18" charset="0"/>
              </a:rPr>
              <a:t>l’alto</a:t>
            </a:r>
            <a:r>
              <a:rPr lang="lt-LT" dirty="0">
                <a:latin typeface="Times New Roman" panose="02020603050405020304" pitchFamily="18" charset="0"/>
                <a:cs typeface="Times New Roman" panose="02020603050405020304" pitchFamily="18" charset="0"/>
              </a:rPr>
              <a:t>!“ – „Į aukštyn!“ ragina visada siekti aukštesnių idealų ir tobulėti kaip žmogui. Daugelis jaunimo grupių, piligrimų ir maldos bendruomenių visame pasaulyje renkasi jį kaip savo globėją. Bažnyčia kviečia kiekvieną žvelgti į jį kaip į geraširdiškumo, tikėjimo, džiaugsmo ir drąsos pavyzdį.</a:t>
            </a:r>
          </a:p>
        </p:txBody>
      </p:sp>
    </p:spTree>
    <p:extLst>
      <p:ext uri="{BB962C8B-B14F-4D97-AF65-F5344CB8AC3E}">
        <p14:creationId xmlns:p14="http://schemas.microsoft.com/office/powerpoint/2010/main" val="18319382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This may contain: the three crosses are in front of an empty blue background with leaves and branches on it">
            <a:extLst>
              <a:ext uri="{FF2B5EF4-FFF2-40B4-BE49-F238E27FC236}">
                <a16:creationId xmlns:a16="http://schemas.microsoft.com/office/drawing/2014/main" id="{EEC21465-6523-4288-855B-C698E66C32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755"/>
            <a:ext cx="12192001" cy="6875756"/>
          </a:xfrm>
          <a:prstGeom prst="rect">
            <a:avLst/>
          </a:prstGeom>
          <a:noFill/>
          <a:extLst>
            <a:ext uri="{909E8E84-426E-40DD-AFC4-6F175D3DCCD1}">
              <a14:hiddenFill xmlns:a14="http://schemas.microsoft.com/office/drawing/2010/main">
                <a:solidFill>
                  <a:srgbClr val="FFFFFF"/>
                </a:solidFill>
              </a14:hiddenFill>
            </a:ext>
          </a:extLst>
        </p:spPr>
      </p:pic>
      <p:sp>
        <p:nvSpPr>
          <p:cNvPr id="2" name="Pavadinimas 1">
            <a:extLst>
              <a:ext uri="{FF2B5EF4-FFF2-40B4-BE49-F238E27FC236}">
                <a16:creationId xmlns:a16="http://schemas.microsoft.com/office/drawing/2014/main" id="{2056A221-591C-40DB-9F48-0B22E05FD346}"/>
              </a:ext>
            </a:extLst>
          </p:cNvPr>
          <p:cNvSpPr>
            <a:spLocks noGrp="1"/>
          </p:cNvSpPr>
          <p:nvPr>
            <p:ph type="title"/>
          </p:nvPr>
        </p:nvSpPr>
        <p:spPr>
          <a:xfrm>
            <a:off x="3187082" y="0"/>
            <a:ext cx="8104573" cy="923278"/>
          </a:xfrm>
        </p:spPr>
        <p:txBody>
          <a:bodyPr>
            <a:normAutofit/>
          </a:bodyPr>
          <a:lstStyle/>
          <a:p>
            <a:r>
              <a:rPr lang="lt-LT" dirty="0">
                <a:latin typeface="Times New Roman" panose="02020603050405020304" pitchFamily="18" charset="0"/>
                <a:cs typeface="Times New Roman" panose="02020603050405020304" pitchFamily="18" charset="0"/>
              </a:rPr>
              <a:t>.</a:t>
            </a:r>
          </a:p>
        </p:txBody>
      </p:sp>
      <p:pic>
        <p:nvPicPr>
          <p:cNvPr id="6146" name="Picture 2" descr="About St. Pier Giorgio Frassati — Frassati Fellowship of New York City">
            <a:extLst>
              <a:ext uri="{FF2B5EF4-FFF2-40B4-BE49-F238E27FC236}">
                <a16:creationId xmlns:a16="http://schemas.microsoft.com/office/drawing/2014/main" id="{03618CE4-71B4-4E4D-A5F0-6B2DE1701F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67635" y="1610153"/>
            <a:ext cx="3676496" cy="504365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641130C-C0AF-468A-9184-B16B6C202534}"/>
              </a:ext>
            </a:extLst>
          </p:cNvPr>
          <p:cNvSpPr txBox="1"/>
          <p:nvPr/>
        </p:nvSpPr>
        <p:spPr>
          <a:xfrm>
            <a:off x="7077722" y="974328"/>
            <a:ext cx="6094520" cy="584775"/>
          </a:xfrm>
          <a:prstGeom prst="rect">
            <a:avLst/>
          </a:prstGeom>
          <a:noFill/>
        </p:spPr>
        <p:txBody>
          <a:bodyPr wrap="square">
            <a:spAutoFit/>
          </a:bodyPr>
          <a:lstStyle/>
          <a:p>
            <a:r>
              <a:rPr lang="lt-LT" sz="3200" dirty="0">
                <a:latin typeface="Times New Roman" panose="02020603050405020304" pitchFamily="18" charset="0"/>
                <a:cs typeface="Times New Roman" panose="02020603050405020304" pitchFamily="18" charset="0"/>
              </a:rPr>
              <a:t>1901-1925</a:t>
            </a:r>
          </a:p>
        </p:txBody>
      </p:sp>
      <p:sp>
        <p:nvSpPr>
          <p:cNvPr id="8" name="TextBox 7">
            <a:extLst>
              <a:ext uri="{FF2B5EF4-FFF2-40B4-BE49-F238E27FC236}">
                <a16:creationId xmlns:a16="http://schemas.microsoft.com/office/drawing/2014/main" id="{DBDFAAC9-A5E4-49CC-ABC3-B2D73A6FE487}"/>
              </a:ext>
            </a:extLst>
          </p:cNvPr>
          <p:cNvSpPr txBox="1"/>
          <p:nvPr/>
        </p:nvSpPr>
        <p:spPr>
          <a:xfrm>
            <a:off x="195310" y="2685041"/>
            <a:ext cx="9534617" cy="2800767"/>
          </a:xfrm>
          <a:prstGeom prst="rect">
            <a:avLst/>
          </a:prstGeom>
          <a:noFill/>
        </p:spPr>
        <p:txBody>
          <a:bodyPr wrap="square">
            <a:spAutoFit/>
          </a:bodyPr>
          <a:lstStyle/>
          <a:p>
            <a:r>
              <a:rPr lang="lt-LT" sz="4400" b="1" dirty="0">
                <a:latin typeface="Times New Roman" panose="02020603050405020304" pitchFamily="18" charset="0"/>
                <a:cs typeface="Times New Roman" panose="02020603050405020304" pitchFamily="18" charset="0"/>
              </a:rPr>
              <a:t>„Niekas negali būti per </a:t>
            </a:r>
          </a:p>
          <a:p>
            <a:r>
              <a:rPr lang="lt-LT" sz="4400" b="1" dirty="0">
                <a:latin typeface="Times New Roman" panose="02020603050405020304" pitchFamily="18" charset="0"/>
                <a:cs typeface="Times New Roman" panose="02020603050405020304" pitchFamily="18" charset="0"/>
              </a:rPr>
              <a:t>jaunas, kad mylėtų ir </a:t>
            </a:r>
          </a:p>
          <a:p>
            <a:r>
              <a:rPr lang="lt-LT" sz="4400" b="1" dirty="0">
                <a:latin typeface="Times New Roman" panose="02020603050405020304" pitchFamily="18" charset="0"/>
                <a:cs typeface="Times New Roman" panose="02020603050405020304" pitchFamily="18" charset="0"/>
              </a:rPr>
              <a:t>padėtų kitiems.“</a:t>
            </a:r>
          </a:p>
          <a:p>
            <a:endParaRPr lang="lt-LT" sz="4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6749220"/>
      </p:ext>
    </p:extLst>
  </p:cSld>
  <p:clrMapOvr>
    <a:masterClrMapping/>
  </p:clrMapOvr>
</p:sld>
</file>

<file path=ppt/theme/theme1.xml><?xml version="1.0" encoding="utf-8"?>
<a:theme xmlns:a="http://schemas.openxmlformats.org/drawingml/2006/main" name="„Office“ 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392</TotalTime>
  <Words>780</Words>
  <Application>Microsoft Office PowerPoint</Application>
  <PresentationFormat>Widescreen</PresentationFormat>
  <Paragraphs>38</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Times New Roman</vt:lpstr>
      <vt:lpstr>„Office“ tema</vt:lpstr>
      <vt:lpstr>KALNŲ ŽMOGUS SU DIDŽIA ŠIRDIMI</vt:lpstr>
      <vt:lpstr>Petras Jurgis Frasatis</vt:lpstr>
      <vt:lpstr>Vaikystė</vt:lpstr>
      <vt:lpstr>Tikėjimas ir tarnystė vargšams: tarnauti vargšams yra privilegija</vt:lpstr>
      <vt:lpstr>Meilė kalnams ir draugams </vt:lpstr>
      <vt:lpstr>Mirtis ir beatifikacija</vt:lpstr>
      <vt:lpstr>PowerPoint Presentation</vt:lpstr>
      <vt:lpstr>2025 metais rugsėjo 7 d. popiežius Leonas XIV per sekmadienio šv. Mišias Jurgį Petrą Frasatį paskelbė šventuoju</vt:lpstr>
      <vt:lpstr>Jo pavyzdys šiandien</vt:lpstr>
      <vt:lpst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KALNŲ ŽMOGUS SU DIDŽIA ŠIRDIMI</dc:title>
  <dc:creator>Marcius</dc:creator>
  <cp:lastModifiedBy>is dangaus nukrites</cp:lastModifiedBy>
  <cp:revision>2</cp:revision>
  <dcterms:created xsi:type="dcterms:W3CDTF">2025-11-22T16:32:42Z</dcterms:created>
  <dcterms:modified xsi:type="dcterms:W3CDTF">2026-03-19T21:20:02Z</dcterms:modified>
</cp:coreProperties>
</file>